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1253" y="6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CEEE8-3CDC-4E10-92F5-2492E13F28A8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64934-3AF9-45AB-8672-83248298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1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64934-3AF9-45AB-8672-83248298EA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4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9424" y="1066799"/>
            <a:ext cx="1754326" cy="3428763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="0" i="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185335" y="1066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067689" y="1066800"/>
            <a:ext cx="1754326" cy="3428762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948526" y="1056067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7835806" y="1056066"/>
            <a:ext cx="1754326" cy="3439495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196704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952078" y="2965800"/>
            <a:ext cx="1754326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09424" y="4876800"/>
            <a:ext cx="4561026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056350" y="4876800"/>
            <a:ext cx="4533783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586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9BA0567E-0391-1D83-5E34-0A8B30C4674E}"/>
              </a:ext>
            </a:extLst>
          </p:cNvPr>
          <p:cNvSpPr/>
          <p:nvPr userDrawn="1"/>
        </p:nvSpPr>
        <p:spPr>
          <a:xfrm>
            <a:off x="244475" y="762000"/>
            <a:ext cx="9405938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27" name="TextBox 6">
            <a:extLst>
              <a:ext uri="{FF2B5EF4-FFF2-40B4-BE49-F238E27FC236}">
                <a16:creationId xmlns:a16="http://schemas.microsoft.com/office/drawing/2014/main" xmlns="" id="{CCBD7C06-FAEC-F0D0-B257-0FB599BB3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7650" y="304800"/>
            <a:ext cx="2571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600" b="1">
                <a:latin typeface="Arial" charset="0"/>
                <a:cs typeface="Arial" charset="0"/>
              </a:rPr>
              <a:t>Business Model Canvas</a:t>
            </a:r>
          </a:p>
        </p:txBody>
      </p:sp>
      <p:sp>
        <p:nvSpPr>
          <p:cNvPr id="1028" name="TextBox 7">
            <a:extLst>
              <a:ext uri="{FF2B5EF4-FFF2-40B4-BE49-F238E27FC236}">
                <a16:creationId xmlns:a16="http://schemas.microsoft.com/office/drawing/2014/main" xmlns="" id="{01CF5BA2-3C6E-2A34-9FFD-09314D79733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60800" y="184150"/>
            <a:ext cx="14033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700" i="1"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1029" name="TextBox 8">
            <a:extLst>
              <a:ext uri="{FF2B5EF4-FFF2-40B4-BE49-F238E27FC236}">
                <a16:creationId xmlns:a16="http://schemas.microsoft.com/office/drawing/2014/main" xmlns="" id="{1B9F68F5-096B-4A64-11A1-9C91245A664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586413" y="180975"/>
            <a:ext cx="14033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700" i="1">
                <a:latin typeface="Arial" charset="0"/>
                <a:cs typeface="Arial" charset="0"/>
              </a:rPr>
              <a:t>Designed by:</a:t>
            </a:r>
          </a:p>
        </p:txBody>
      </p:sp>
      <p:sp>
        <p:nvSpPr>
          <p:cNvPr id="1030" name="TextBox 9">
            <a:extLst>
              <a:ext uri="{FF2B5EF4-FFF2-40B4-BE49-F238E27FC236}">
                <a16:creationId xmlns:a16="http://schemas.microsoft.com/office/drawing/2014/main" xmlns="" id="{F3D3DB6D-7221-8D23-A7BE-F6F0ABE543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4450" y="180975"/>
            <a:ext cx="1214438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700" i="1">
                <a:latin typeface="Arial" charset="0"/>
                <a:cs typeface="Arial" charset="0"/>
              </a:rPr>
              <a:t>Date:</a:t>
            </a:r>
          </a:p>
        </p:txBody>
      </p:sp>
      <p:sp>
        <p:nvSpPr>
          <p:cNvPr id="1031" name="TextBox 10">
            <a:extLst>
              <a:ext uri="{FF2B5EF4-FFF2-40B4-BE49-F238E27FC236}">
                <a16:creationId xmlns:a16="http://schemas.microsoft.com/office/drawing/2014/main" xmlns="" id="{64F173B1-C4E3-93FF-569C-3EE0D14E75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42413" y="180975"/>
            <a:ext cx="62071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700" i="1">
                <a:latin typeface="Arial" charset="0"/>
                <a:cs typeface="Arial" charset="0"/>
              </a:rPr>
              <a:t>Version:</a:t>
            </a:r>
          </a:p>
        </p:txBody>
      </p:sp>
      <p:sp>
        <p:nvSpPr>
          <p:cNvPr id="1032" name="TextBox 11">
            <a:extLst>
              <a:ext uri="{FF2B5EF4-FFF2-40B4-BE49-F238E27FC236}">
                <a16:creationId xmlns:a16="http://schemas.microsoft.com/office/drawing/2014/main" xmlns="" id="{9FE07388-F157-102E-293C-74958C0357C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4475" y="788988"/>
            <a:ext cx="17494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Key Partners</a:t>
            </a:r>
          </a:p>
        </p:txBody>
      </p:sp>
      <p:sp>
        <p:nvSpPr>
          <p:cNvPr id="1033" name="TextBox 13">
            <a:extLst>
              <a:ext uri="{FF2B5EF4-FFF2-40B4-BE49-F238E27FC236}">
                <a16:creationId xmlns:a16="http://schemas.microsoft.com/office/drawing/2014/main" xmlns="" id="{4AC43786-86A3-94DA-1786-6F52E06CFB8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4475" y="4572000"/>
            <a:ext cx="17494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Cost Structure</a:t>
            </a:r>
          </a:p>
        </p:txBody>
      </p:sp>
      <p:sp>
        <p:nvSpPr>
          <p:cNvPr id="1034" name="TextBox 14">
            <a:extLst>
              <a:ext uri="{FF2B5EF4-FFF2-40B4-BE49-F238E27FC236}">
                <a16:creationId xmlns:a16="http://schemas.microsoft.com/office/drawing/2014/main" xmlns="" id="{2E1619D9-0BBE-AF3A-0E14-A832CAEFE2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24075" y="788988"/>
            <a:ext cx="17510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Key Activities</a:t>
            </a:r>
          </a:p>
        </p:txBody>
      </p:sp>
      <p:sp>
        <p:nvSpPr>
          <p:cNvPr id="1035" name="TextBox 15">
            <a:extLst>
              <a:ext uri="{FF2B5EF4-FFF2-40B4-BE49-F238E27FC236}">
                <a16:creationId xmlns:a16="http://schemas.microsoft.com/office/drawing/2014/main" xmlns="" id="{F6CA5FCF-0B00-72C7-3FFD-1FA4AAACC60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24075" y="2649538"/>
            <a:ext cx="17510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Key Resources</a:t>
            </a:r>
          </a:p>
        </p:txBody>
      </p:sp>
      <p:sp>
        <p:nvSpPr>
          <p:cNvPr id="1036" name="TextBox 16">
            <a:extLst>
              <a:ext uri="{FF2B5EF4-FFF2-40B4-BE49-F238E27FC236}">
                <a16:creationId xmlns:a16="http://schemas.microsoft.com/office/drawing/2014/main" xmlns="" id="{04BFFC5D-4755-E6A8-38B1-14BA911EBC9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25900" y="788988"/>
            <a:ext cx="17494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Value Propositions</a:t>
            </a:r>
          </a:p>
        </p:txBody>
      </p:sp>
      <p:sp>
        <p:nvSpPr>
          <p:cNvPr id="1037" name="TextBox 18">
            <a:extLst>
              <a:ext uri="{FF2B5EF4-FFF2-40B4-BE49-F238E27FC236}">
                <a16:creationId xmlns:a16="http://schemas.microsoft.com/office/drawing/2014/main" xmlns="" id="{FEDDF841-59D8-09A0-AEE7-A51D718ACD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19788" y="782638"/>
            <a:ext cx="17494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Customer Relationships</a:t>
            </a:r>
          </a:p>
        </p:txBody>
      </p:sp>
      <p:sp>
        <p:nvSpPr>
          <p:cNvPr id="1038" name="TextBox 19">
            <a:extLst>
              <a:ext uri="{FF2B5EF4-FFF2-40B4-BE49-F238E27FC236}">
                <a16:creationId xmlns:a16="http://schemas.microsoft.com/office/drawing/2014/main" xmlns="" id="{78D36962-2BC8-97AE-CB0A-DE73946735B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919788" y="2643188"/>
            <a:ext cx="17494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Channels</a:t>
            </a:r>
          </a:p>
        </p:txBody>
      </p:sp>
      <p:sp>
        <p:nvSpPr>
          <p:cNvPr id="1039" name="TextBox 20">
            <a:extLst>
              <a:ext uri="{FF2B5EF4-FFF2-40B4-BE49-F238E27FC236}">
                <a16:creationId xmlns:a16="http://schemas.microsoft.com/office/drawing/2014/main" xmlns="" id="{8F17EBC1-6A2E-0BF3-A670-2EC58EE2B44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18438" y="788988"/>
            <a:ext cx="17494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Customer Segments</a:t>
            </a:r>
          </a:p>
        </p:txBody>
      </p:sp>
      <p:sp>
        <p:nvSpPr>
          <p:cNvPr id="1040" name="TextBox 22">
            <a:extLst>
              <a:ext uri="{FF2B5EF4-FFF2-40B4-BE49-F238E27FC236}">
                <a16:creationId xmlns:a16="http://schemas.microsoft.com/office/drawing/2014/main" xmlns="" id="{C0CDFDB5-690F-ECBB-E99C-3E9485F764F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973638" y="4572000"/>
            <a:ext cx="17494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000" b="1">
                <a:latin typeface="Arial" charset="0"/>
                <a:cs typeface="Arial" charset="0"/>
              </a:rPr>
              <a:t>Revenue Streams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D2E661BB-A46E-AAC5-5B12-3BF3C1DE9D4A}"/>
              </a:ext>
            </a:extLst>
          </p:cNvPr>
          <p:cNvSpPr/>
          <p:nvPr userDrawn="1"/>
        </p:nvSpPr>
        <p:spPr>
          <a:xfrm>
            <a:off x="244475" y="762000"/>
            <a:ext cx="187960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D0DA45AB-62F5-A3EB-0AE8-777D389B7D09}"/>
              </a:ext>
            </a:extLst>
          </p:cNvPr>
          <p:cNvSpPr/>
          <p:nvPr userDrawn="1"/>
        </p:nvSpPr>
        <p:spPr>
          <a:xfrm>
            <a:off x="2124075" y="760413"/>
            <a:ext cx="1881188" cy="1882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3293614-312A-3919-0FB9-7D8233B66800}"/>
              </a:ext>
            </a:extLst>
          </p:cNvPr>
          <p:cNvSpPr/>
          <p:nvPr userDrawn="1"/>
        </p:nvSpPr>
        <p:spPr>
          <a:xfrm>
            <a:off x="2124075" y="2643188"/>
            <a:ext cx="1881188" cy="192881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2523C2E6-CC7F-D2FC-FDD8-A7282A45DD79}"/>
              </a:ext>
            </a:extLst>
          </p:cNvPr>
          <p:cNvSpPr/>
          <p:nvPr userDrawn="1"/>
        </p:nvSpPr>
        <p:spPr>
          <a:xfrm>
            <a:off x="4005263" y="762000"/>
            <a:ext cx="187960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7506D73A-E338-6A63-E106-B802CF71CBD2}"/>
              </a:ext>
            </a:extLst>
          </p:cNvPr>
          <p:cNvSpPr/>
          <p:nvPr userDrawn="1"/>
        </p:nvSpPr>
        <p:spPr>
          <a:xfrm>
            <a:off x="5884863" y="762000"/>
            <a:ext cx="1879600" cy="1882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D5EBA41-20B3-ECD1-D234-8A122F5B2CC9}"/>
              </a:ext>
            </a:extLst>
          </p:cNvPr>
          <p:cNvSpPr/>
          <p:nvPr userDrawn="1"/>
        </p:nvSpPr>
        <p:spPr>
          <a:xfrm>
            <a:off x="5884863" y="2643188"/>
            <a:ext cx="1879600" cy="192881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71DB3EDA-832E-AEC2-8E3F-0C2457623C30}"/>
              </a:ext>
            </a:extLst>
          </p:cNvPr>
          <p:cNvSpPr/>
          <p:nvPr userDrawn="1"/>
        </p:nvSpPr>
        <p:spPr>
          <a:xfrm>
            <a:off x="7770813" y="762000"/>
            <a:ext cx="1881187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5754707E-A163-FDB5-1660-7E6178159D2F}"/>
              </a:ext>
            </a:extLst>
          </p:cNvPr>
          <p:cNvSpPr/>
          <p:nvPr userDrawn="1"/>
        </p:nvSpPr>
        <p:spPr>
          <a:xfrm>
            <a:off x="244475" y="4579938"/>
            <a:ext cx="4713288" cy="18208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94F206D-59EA-E7F5-E2DF-C60AE9183E6A}"/>
              </a:ext>
            </a:extLst>
          </p:cNvPr>
          <p:cNvSpPr/>
          <p:nvPr userDrawn="1"/>
        </p:nvSpPr>
        <p:spPr>
          <a:xfrm>
            <a:off x="4957763" y="4579938"/>
            <a:ext cx="4692650" cy="18208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1050" name="Picture 13">
            <a:extLst>
              <a:ext uri="{FF2B5EF4-FFF2-40B4-BE49-F238E27FC236}">
                <a16:creationId xmlns:a16="http://schemas.microsoft.com/office/drawing/2014/main" xmlns="" id="{64819B92-C52D-E7DA-828D-9DE2B5F1CE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706438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1" name="Picture 14">
            <a:extLst>
              <a:ext uri="{FF2B5EF4-FFF2-40B4-BE49-F238E27FC236}">
                <a16:creationId xmlns:a16="http://schemas.microsoft.com/office/drawing/2014/main" xmlns="" id="{16D85553-B7C9-2414-5179-6B0B03E108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438" y="7112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2" name="Picture 16">
            <a:extLst>
              <a:ext uri="{FF2B5EF4-FFF2-40B4-BE49-F238E27FC236}">
                <a16:creationId xmlns:a16="http://schemas.microsoft.com/office/drawing/2014/main" xmlns="" id="{29844D1D-8DFF-3C15-24A5-FAAA25C087B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706438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3" name="Picture 17">
            <a:extLst>
              <a:ext uri="{FF2B5EF4-FFF2-40B4-BE49-F238E27FC236}">
                <a16:creationId xmlns:a16="http://schemas.microsoft.com/office/drawing/2014/main" xmlns="" id="{BB49E83D-DB4D-F09E-2A99-8FDAE168B2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1"/>
          <a:stretch>
            <a:fillRect/>
          </a:stretch>
        </p:blipFill>
        <p:spPr bwMode="auto">
          <a:xfrm>
            <a:off x="6269038" y="44958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" name="Picture 19">
            <a:extLst>
              <a:ext uri="{FF2B5EF4-FFF2-40B4-BE49-F238E27FC236}">
                <a16:creationId xmlns:a16="http://schemas.microsoft.com/office/drawing/2014/main" xmlns="" id="{92279C00-20BD-570F-D728-159687643D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706438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5" name="Picture 20">
            <a:extLst>
              <a:ext uri="{FF2B5EF4-FFF2-40B4-BE49-F238E27FC236}">
                <a16:creationId xmlns:a16="http://schemas.microsoft.com/office/drawing/2014/main" xmlns="" id="{3AEFA038-8925-6CFC-CA07-0C762957EEF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06438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6" name="Picture 21">
            <a:extLst>
              <a:ext uri="{FF2B5EF4-FFF2-40B4-BE49-F238E27FC236}">
                <a16:creationId xmlns:a16="http://schemas.microsoft.com/office/drawing/2014/main" xmlns="" id="{7EA8A5B7-28FE-68F7-3B30-3678E35A0CE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25" r="6839"/>
          <a:stretch>
            <a:fillRect/>
          </a:stretch>
        </p:blipFill>
        <p:spPr bwMode="auto">
          <a:xfrm>
            <a:off x="1316038" y="44958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7" name="Picture 15">
            <a:extLst>
              <a:ext uri="{FF2B5EF4-FFF2-40B4-BE49-F238E27FC236}">
                <a16:creationId xmlns:a16="http://schemas.microsoft.com/office/drawing/2014/main" xmlns="" id="{FF0213D7-4A42-9236-335B-EB8E14C3590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38" y="2590800"/>
            <a:ext cx="36036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8" name="Picture 18">
            <a:extLst>
              <a:ext uri="{FF2B5EF4-FFF2-40B4-BE49-F238E27FC236}">
                <a16:creationId xmlns:a16="http://schemas.microsoft.com/office/drawing/2014/main" xmlns="" id="{AC744E97-B4B4-4940-B05A-73D4045EE31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28"/>
          <a:stretch>
            <a:fillRect/>
          </a:stretch>
        </p:blipFill>
        <p:spPr bwMode="auto">
          <a:xfrm>
            <a:off x="3200400" y="2590800"/>
            <a:ext cx="3603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ll-template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Placeholder 40">
            <a:extLst>
              <a:ext uri="{FF2B5EF4-FFF2-40B4-BE49-F238E27FC236}">
                <a16:creationId xmlns:a16="http://schemas.microsoft.com/office/drawing/2014/main" xmlns="" id="{3BBDF49F-7A9F-EEF6-84D2-75F8EA2E5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auto">
          <a:xfrm>
            <a:off x="309563" y="1066800"/>
            <a:ext cx="1754187" cy="342900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/>
            <a:endParaRPr lang="en-GB" altLang="en-US" dirty="0">
              <a:solidFill>
                <a:srgbClr val="919191"/>
              </a:solidFill>
              <a:latin typeface="Arial" panose="020B0604020202020204" pitchFamily="34" charset="0"/>
            </a:endParaRPr>
          </a:p>
        </p:txBody>
      </p:sp>
      <p:sp>
        <p:nvSpPr>
          <p:cNvPr id="2050" name="Text Placeholder 41">
            <a:extLst>
              <a:ext uri="{FF2B5EF4-FFF2-40B4-BE49-F238E27FC236}">
                <a16:creationId xmlns:a16="http://schemas.microsoft.com/office/drawing/2014/main" xmlns="" id="{2DAE3C9E-B4C0-A44A-7DBB-7C833F4A44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auto">
          <a:xfrm>
            <a:off x="2185988" y="1066800"/>
            <a:ext cx="1754187" cy="153035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>
              <a:buFont typeface="Arial" charset="0"/>
              <a:buNone/>
              <a:defRPr/>
            </a:pPr>
            <a:endParaRPr lang="en-GB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1" name="Text Placeholder 42">
            <a:extLst>
              <a:ext uri="{FF2B5EF4-FFF2-40B4-BE49-F238E27FC236}">
                <a16:creationId xmlns:a16="http://schemas.microsoft.com/office/drawing/2014/main" xmlns="" id="{A55C9803-C372-9BFE-9D37-3CD1CE90D5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auto">
          <a:xfrm>
            <a:off x="4067175" y="1066800"/>
            <a:ext cx="1754188" cy="342900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/>
            <a:endParaRPr lang="en-GB" altLang="en-US" dirty="0">
              <a:solidFill>
                <a:srgbClr val="919191"/>
              </a:solidFill>
              <a:latin typeface="Arial" panose="020B0604020202020204" pitchFamily="34" charset="0"/>
            </a:endParaRPr>
          </a:p>
        </p:txBody>
      </p:sp>
      <p:sp>
        <p:nvSpPr>
          <p:cNvPr id="2052" name="Text Placeholder 43">
            <a:extLst>
              <a:ext uri="{FF2B5EF4-FFF2-40B4-BE49-F238E27FC236}">
                <a16:creationId xmlns:a16="http://schemas.microsoft.com/office/drawing/2014/main" xmlns="" id="{02879B8C-F3D3-5241-3421-9411F48F82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5948363" y="1055688"/>
            <a:ext cx="1754187" cy="153035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>
              <a:buFont typeface="Arial" charset="0"/>
              <a:buNone/>
              <a:defRPr/>
            </a:pPr>
            <a:endParaRPr lang="en-GB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3" name="Text Placeholder 44">
            <a:extLst>
              <a:ext uri="{FF2B5EF4-FFF2-40B4-BE49-F238E27FC236}">
                <a16:creationId xmlns:a16="http://schemas.microsoft.com/office/drawing/2014/main" xmlns="" id="{D882C411-CCF0-BB44-E826-62662CE722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7835900" y="1055688"/>
            <a:ext cx="1754188" cy="344011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>
              <a:buFont typeface="Arial" charset="0"/>
              <a:buNone/>
              <a:defRPr/>
            </a:pPr>
            <a:endParaRPr lang="en-GB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4" name="Text Placeholder 45">
            <a:extLst>
              <a:ext uri="{FF2B5EF4-FFF2-40B4-BE49-F238E27FC236}">
                <a16:creationId xmlns:a16="http://schemas.microsoft.com/office/drawing/2014/main" xmlns="" id="{A6F24BA9-CBD2-3CA4-86B1-12F46EBE0B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auto">
          <a:xfrm>
            <a:off x="2197100" y="2965450"/>
            <a:ext cx="1754188" cy="153035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>
              <a:buFont typeface="Arial" charset="0"/>
              <a:buNone/>
              <a:defRPr/>
            </a:pPr>
            <a:endParaRPr lang="en-GB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5" name="Text Placeholder 46">
            <a:extLst>
              <a:ext uri="{FF2B5EF4-FFF2-40B4-BE49-F238E27FC236}">
                <a16:creationId xmlns:a16="http://schemas.microsoft.com/office/drawing/2014/main" xmlns="" id="{5C58CFD0-1779-8F4E-27BD-842887D3B14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 bwMode="auto">
          <a:xfrm>
            <a:off x="5951538" y="2965450"/>
            <a:ext cx="1754187" cy="153035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None/>
              <a:defRPr/>
            </a:pPr>
            <a:endParaRPr lang="en-GB" dirty="0">
              <a:solidFill>
                <a:schemeClr val="tx2">
                  <a:lumMod val="50000"/>
                  <a:lumOff val="50000"/>
                </a:schemeClr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056" name="Text Placeholder 47">
            <a:extLst>
              <a:ext uri="{FF2B5EF4-FFF2-40B4-BE49-F238E27FC236}">
                <a16:creationId xmlns:a16="http://schemas.microsoft.com/office/drawing/2014/main" xmlns="" id="{9647A66E-B961-BB42-58EB-E936B0D7D4D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 bwMode="auto">
          <a:xfrm>
            <a:off x="309563" y="4876800"/>
            <a:ext cx="4560887" cy="144780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</a:p>
          <a:p>
            <a:pPr eaLnBrk="1" hangingPunct="1"/>
            <a:endParaRPr lang="en-GB" altLang="en-US" dirty="0">
              <a:solidFill>
                <a:srgbClr val="919191"/>
              </a:solidFill>
              <a:latin typeface="Arial" panose="020B0604020202020204" pitchFamily="34" charset="0"/>
            </a:endParaRPr>
          </a:p>
        </p:txBody>
      </p:sp>
      <p:sp>
        <p:nvSpPr>
          <p:cNvPr id="2057" name="Text Placeholder 48">
            <a:extLst>
              <a:ext uri="{FF2B5EF4-FFF2-40B4-BE49-F238E27FC236}">
                <a16:creationId xmlns:a16="http://schemas.microsoft.com/office/drawing/2014/main" xmlns="" id="{E7CD36F4-83A9-8A4C-F0D0-D1E4BB627BC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auto">
          <a:xfrm>
            <a:off x="5056188" y="4876800"/>
            <a:ext cx="4533900" cy="1447800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 smtClean="0">
                <a:solidFill>
                  <a:srgbClr val="919191"/>
                </a:solidFill>
                <a:latin typeface="Arial" panose="020B0604020202020204" pitchFamily="34" charset="0"/>
              </a:rPr>
              <a:t>Filled examples in the full version</a:t>
            </a:r>
            <a:endParaRPr lang="en-GB" altLang="en-US" dirty="0">
              <a:solidFill>
                <a:srgbClr val="919191"/>
              </a:solidFill>
              <a:latin typeface="Arial" panose="020B0604020202020204" pitchFamily="34" charset="0"/>
            </a:endParaRPr>
          </a:p>
        </p:txBody>
      </p:sp>
      <p:sp>
        <p:nvSpPr>
          <p:cNvPr id="2058" name="Text Placeholder 49">
            <a:extLst>
              <a:ext uri="{FF2B5EF4-FFF2-40B4-BE49-F238E27FC236}">
                <a16:creationId xmlns:a16="http://schemas.microsoft.com/office/drawing/2014/main" xmlns="" id="{67EEE441-B63F-010F-5949-DE6CF6D2715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latin typeface="Arial" panose="020B0604020202020204" pitchFamily="34" charset="0"/>
              </a:rPr>
              <a:t>Startup Name</a:t>
            </a:r>
          </a:p>
        </p:txBody>
      </p:sp>
      <p:sp>
        <p:nvSpPr>
          <p:cNvPr id="2059" name="Text Placeholder 50">
            <a:extLst>
              <a:ext uri="{FF2B5EF4-FFF2-40B4-BE49-F238E27FC236}">
                <a16:creationId xmlns:a16="http://schemas.microsoft.com/office/drawing/2014/main" xmlns="" id="{302CCB8D-2659-BB29-6B45-CBEA04F8D86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auto">
          <a:xfrm>
            <a:off x="5684838" y="381000"/>
            <a:ext cx="1403350" cy="228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latin typeface="Arial" panose="020B0604020202020204" pitchFamily="34" charset="0"/>
              </a:rPr>
              <a:t>Name1, Name2, </a:t>
            </a:r>
            <a:r>
              <a:rPr lang="mr-IN" altLang="en-US" dirty="0">
                <a:latin typeface="Arial" panose="020B0604020202020204" pitchFamily="34" charset="0"/>
              </a:rPr>
              <a:t>…</a:t>
            </a:r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2060" name="Text Placeholder 68">
            <a:extLst>
              <a:ext uri="{FF2B5EF4-FFF2-40B4-BE49-F238E27FC236}">
                <a16:creationId xmlns:a16="http://schemas.microsoft.com/office/drawing/2014/main" xmlns="" id="{06401D0D-3D7F-0127-C38C-34F4C9F3CB1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>
                <a:latin typeface="Arial" panose="020B0604020202020204" pitchFamily="34" charset="0"/>
              </a:rPr>
              <a:t>DD/MM/YYYY</a:t>
            </a:r>
          </a:p>
        </p:txBody>
      </p:sp>
      <p:sp>
        <p:nvSpPr>
          <p:cNvPr id="2061" name="Text Placeholder 69">
            <a:extLst>
              <a:ext uri="{FF2B5EF4-FFF2-40B4-BE49-F238E27FC236}">
                <a16:creationId xmlns:a16="http://schemas.microsoft.com/office/drawing/2014/main" xmlns="" id="{D2AE2ED7-5690-9EFC-A511-85A3CEDD27E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X.Y</a:t>
            </a:r>
          </a:p>
        </p:txBody>
      </p:sp>
      <p:pic>
        <p:nvPicPr>
          <p:cNvPr id="3" name="Picture 2" descr="A black background with purple and blue text&#10;&#10;Description automatically generated">
            <a:extLst>
              <a:ext uri="{FF2B5EF4-FFF2-40B4-BE49-F238E27FC236}">
                <a16:creationId xmlns:a16="http://schemas.microsoft.com/office/drawing/2014/main" xmlns="" id="{283FB7F3-6E9F-A131-4A9F-0E63F1F89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956" y="6460643"/>
            <a:ext cx="1295400" cy="3592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98909B8-B141-1B48-CAF4-3BED7A441C9E}"/>
              </a:ext>
            </a:extLst>
          </p:cNvPr>
          <p:cNvSpPr txBox="1"/>
          <p:nvPr/>
        </p:nvSpPr>
        <p:spPr>
          <a:xfrm>
            <a:off x="1863793" y="6419790"/>
            <a:ext cx="349885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7030A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https://all-templates.com</a:t>
            </a:r>
            <a:endParaRPr lang="en-US" sz="1000" dirty="0">
              <a:solidFill>
                <a:srgbClr val="7030A0"/>
              </a:solidFill>
            </a:endParaRPr>
          </a:p>
          <a:p>
            <a:r>
              <a:rPr lang="en-US" sz="1000" dirty="0"/>
              <a:t>Don’t Start from Scratch. Start Smart.</a:t>
            </a:r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2376F46-4DCE-880C-D9CE-ACB2455CEB17}"/>
              </a:ext>
            </a:extLst>
          </p:cNvPr>
          <p:cNvSpPr txBox="1"/>
          <p:nvPr/>
        </p:nvSpPr>
        <p:spPr>
          <a:xfrm>
            <a:off x="5632458" y="6468274"/>
            <a:ext cx="41401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7030A0"/>
                </a:solidFill>
              </a:rPr>
              <a:t>❕</a:t>
            </a:r>
            <a:r>
              <a:rPr lang="en-US" sz="800" b="1" dirty="0"/>
              <a:t>This is a free version </a:t>
            </a:r>
            <a:r>
              <a:rPr lang="en-US" sz="800" dirty="0"/>
              <a:t>- some elements may be missing (formulas, animation, links etc.) </a:t>
            </a:r>
            <a:r>
              <a:rPr lang="en-US" sz="800" dirty="0">
                <a:solidFill>
                  <a:srgbClr val="7030A0"/>
                </a:solidFill>
              </a:rPr>
              <a:t>❕</a:t>
            </a:r>
            <a:r>
              <a:rPr lang="en-US" sz="800" dirty="0"/>
              <a:t> Feel fere to edit yourself or download full version at all-templates.com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101</Words>
  <Application>Microsoft Office PowerPoint</Application>
  <PresentationFormat>A4 Paper (210x297 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Aptos</vt:lpstr>
      <vt:lpstr>Arial</vt:lpstr>
      <vt:lpstr>Calibri</vt:lpstr>
      <vt:lpstr>Office Theme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 PPT</dc:title>
  <dc:subject/>
  <dc:creator>All Templates</dc:creator>
  <cp:keywords>Business Model Canvas, Template, Powerpoint, ppt, pptx, English, Free</cp:keywords>
  <dc:description>The Business Model Canvas (www.businessmodelgeneration.com/canvas). This work is licensed under the Creative Commons Attribution-Share Alike 3.0 Unported License.</dc:description>
  <cp:lastModifiedBy>Sergei Kliukvin</cp:lastModifiedBy>
  <cp:revision>52</cp:revision>
  <cp:lastPrinted>2019-04-01T19:25:48Z</cp:lastPrinted>
  <dcterms:created xsi:type="dcterms:W3CDTF">2019-04-01T16:49:19Z</dcterms:created>
  <dcterms:modified xsi:type="dcterms:W3CDTF">2025-06-09T09:38:49Z</dcterms:modified>
  <cp:category>PowerPoint Template PPT</cp:category>
</cp:coreProperties>
</file>