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D4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754" autoAdjust="0"/>
    <p:restoredTop sz="94660"/>
  </p:normalViewPr>
  <p:slideViewPr>
    <p:cSldViewPr snapToGrid="0">
      <p:cViewPr varScale="1">
        <p:scale>
          <a:sx n="88" d="100"/>
          <a:sy n="88" d="100"/>
        </p:scale>
        <p:origin x="989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806C48-BFCA-47D0-8249-10D0D66A2E05}" type="doc">
      <dgm:prSet loTypeId="urn:microsoft.com/office/officeart/2005/8/layout/hChevron3" loCatId="process" qsTypeId="urn:microsoft.com/office/officeart/2005/8/quickstyle/simple2" qsCatId="simple" csTypeId="urn:microsoft.com/office/officeart/2005/8/colors/accent3_3" csCatId="accent3" phldr="1"/>
      <dgm:spPr/>
    </dgm:pt>
    <dgm:pt modelId="{9AEEA05C-5B5B-4289-AE31-69F4B50000E0}">
      <dgm:prSet phldrT="[Text]" custT="1"/>
      <dgm:spPr/>
      <dgm:t>
        <a:bodyPr/>
        <a:lstStyle/>
        <a:p>
          <a:r>
            <a:rPr lang="en-US" sz="2000" dirty="0"/>
            <a:t>Contact</a:t>
          </a:r>
        </a:p>
      </dgm:t>
    </dgm:pt>
    <dgm:pt modelId="{95E33EBE-F0DD-4B2B-9E01-0D6FAADE41B0}" type="parTrans" cxnId="{AC2ACBCA-B633-4922-AEED-B8824B9CFFBE}">
      <dgm:prSet/>
      <dgm:spPr/>
      <dgm:t>
        <a:bodyPr/>
        <a:lstStyle/>
        <a:p>
          <a:endParaRPr lang="en-US" sz="1600"/>
        </a:p>
      </dgm:t>
    </dgm:pt>
    <dgm:pt modelId="{AF932B64-B7D1-45B2-80E8-B960944D2A8E}" type="sibTrans" cxnId="{AC2ACBCA-B633-4922-AEED-B8824B9CFFBE}">
      <dgm:prSet/>
      <dgm:spPr/>
      <dgm:t>
        <a:bodyPr/>
        <a:lstStyle/>
        <a:p>
          <a:endParaRPr lang="en-US" sz="1600"/>
        </a:p>
      </dgm:t>
    </dgm:pt>
    <dgm:pt modelId="{B73C2E14-6040-4A54-A72A-839522A94ABC}">
      <dgm:prSet phldrT="[Text]" custT="1"/>
      <dgm:spPr/>
      <dgm:t>
        <a:bodyPr/>
        <a:lstStyle/>
        <a:p>
          <a:r>
            <a:rPr lang="en-US" sz="2000" dirty="0"/>
            <a:t>View</a:t>
          </a:r>
        </a:p>
      </dgm:t>
    </dgm:pt>
    <dgm:pt modelId="{266E4386-BDE9-4A98-BD87-F39C78C0D324}" type="parTrans" cxnId="{94D04CEE-F11C-4D42-9409-BAF202AEE3C9}">
      <dgm:prSet/>
      <dgm:spPr/>
      <dgm:t>
        <a:bodyPr/>
        <a:lstStyle/>
        <a:p>
          <a:endParaRPr lang="en-US" sz="1600"/>
        </a:p>
      </dgm:t>
    </dgm:pt>
    <dgm:pt modelId="{EE030524-3F78-464E-863F-55994D4DD573}" type="sibTrans" cxnId="{94D04CEE-F11C-4D42-9409-BAF202AEE3C9}">
      <dgm:prSet/>
      <dgm:spPr/>
      <dgm:t>
        <a:bodyPr/>
        <a:lstStyle/>
        <a:p>
          <a:endParaRPr lang="en-US" sz="1600"/>
        </a:p>
      </dgm:t>
    </dgm:pt>
    <dgm:pt modelId="{0D7BD512-9B40-42BE-9349-3CB7216FCF37}">
      <dgm:prSet phldrT="[Text]" custT="1"/>
      <dgm:spPr/>
      <dgm:t>
        <a:bodyPr/>
        <a:lstStyle/>
        <a:p>
          <a:r>
            <a:rPr lang="en-US" sz="2000" dirty="0"/>
            <a:t>Book</a:t>
          </a:r>
        </a:p>
      </dgm:t>
    </dgm:pt>
    <dgm:pt modelId="{AC1D40F3-EB57-4560-B09E-74A3DD2A9D1E}" type="parTrans" cxnId="{C2D5A9FA-56C9-4898-B002-53AA5B87F8B1}">
      <dgm:prSet/>
      <dgm:spPr/>
      <dgm:t>
        <a:bodyPr/>
        <a:lstStyle/>
        <a:p>
          <a:endParaRPr lang="en-US" sz="1600"/>
        </a:p>
      </dgm:t>
    </dgm:pt>
    <dgm:pt modelId="{86509B2F-B7ED-4E62-98BF-0E52E140F86E}" type="sibTrans" cxnId="{C2D5A9FA-56C9-4898-B002-53AA5B87F8B1}">
      <dgm:prSet/>
      <dgm:spPr/>
      <dgm:t>
        <a:bodyPr/>
        <a:lstStyle/>
        <a:p>
          <a:endParaRPr lang="en-US" sz="1600"/>
        </a:p>
      </dgm:t>
    </dgm:pt>
    <dgm:pt modelId="{5CC6693F-65A2-4571-973A-08B41766FCCE}">
      <dgm:prSet phldrT="[Text]" custT="1"/>
      <dgm:spPr/>
      <dgm:t>
        <a:bodyPr/>
        <a:lstStyle/>
        <a:p>
          <a:r>
            <a:rPr lang="en-US" sz="2000" dirty="0"/>
            <a:t>Close</a:t>
          </a:r>
        </a:p>
      </dgm:t>
    </dgm:pt>
    <dgm:pt modelId="{1F059CF5-CDEA-4DE0-B44C-65FDCEA1BB34}" type="parTrans" cxnId="{3BE8D6F3-BA28-47EE-B99D-A2F7882C1747}">
      <dgm:prSet/>
      <dgm:spPr/>
      <dgm:t>
        <a:bodyPr/>
        <a:lstStyle/>
        <a:p>
          <a:endParaRPr lang="en-US" sz="1600"/>
        </a:p>
      </dgm:t>
    </dgm:pt>
    <dgm:pt modelId="{C8D7E90A-7F99-47E6-A386-A37FF59AE60B}" type="sibTrans" cxnId="{3BE8D6F3-BA28-47EE-B99D-A2F7882C1747}">
      <dgm:prSet/>
      <dgm:spPr/>
      <dgm:t>
        <a:bodyPr/>
        <a:lstStyle/>
        <a:p>
          <a:endParaRPr lang="en-US" sz="1600"/>
        </a:p>
      </dgm:t>
    </dgm:pt>
    <dgm:pt modelId="{A1FBF082-3D32-4C78-82E7-3A02FB5F7916}">
      <dgm:prSet phldrT="[Text]" custT="1"/>
      <dgm:spPr/>
      <dgm:t>
        <a:bodyPr/>
        <a:lstStyle/>
        <a:p>
          <a:r>
            <a:rPr lang="en-US" sz="2000" dirty="0"/>
            <a:t>After sale</a:t>
          </a:r>
        </a:p>
      </dgm:t>
    </dgm:pt>
    <dgm:pt modelId="{BF99E2DD-809B-4A22-B219-907947967EE2}" type="parTrans" cxnId="{9DC279BF-F05E-4FCB-BEF3-1C524DE9135C}">
      <dgm:prSet/>
      <dgm:spPr/>
      <dgm:t>
        <a:bodyPr/>
        <a:lstStyle/>
        <a:p>
          <a:endParaRPr lang="en-US" sz="1600"/>
        </a:p>
      </dgm:t>
    </dgm:pt>
    <dgm:pt modelId="{CFDC07C8-617A-49A6-AE6F-2B804EBCCCE6}" type="sibTrans" cxnId="{9DC279BF-F05E-4FCB-BEF3-1C524DE9135C}">
      <dgm:prSet/>
      <dgm:spPr/>
      <dgm:t>
        <a:bodyPr/>
        <a:lstStyle/>
        <a:p>
          <a:endParaRPr lang="en-US" sz="1600"/>
        </a:p>
      </dgm:t>
    </dgm:pt>
    <dgm:pt modelId="{31207AE9-5072-4D8D-B9E5-5341D27C52CF}">
      <dgm:prSet phldrT="[Text]" custT="1"/>
      <dgm:spPr/>
      <dgm:t>
        <a:bodyPr/>
        <a:lstStyle/>
        <a:p>
          <a:r>
            <a:rPr lang="en-US" sz="2000" dirty="0"/>
            <a:t>Search</a:t>
          </a:r>
        </a:p>
      </dgm:t>
    </dgm:pt>
    <dgm:pt modelId="{8B25CA11-4F86-4D09-A12A-901000FE1A56}" type="parTrans" cxnId="{06C4BEE2-CEB6-42D9-805F-A3F23CDA0108}">
      <dgm:prSet/>
      <dgm:spPr/>
      <dgm:t>
        <a:bodyPr/>
        <a:lstStyle/>
        <a:p>
          <a:endParaRPr lang="en-US"/>
        </a:p>
      </dgm:t>
    </dgm:pt>
    <dgm:pt modelId="{87B8C7C7-F6AC-43AC-8998-7F94081F1B63}" type="sibTrans" cxnId="{06C4BEE2-CEB6-42D9-805F-A3F23CDA0108}">
      <dgm:prSet/>
      <dgm:spPr/>
      <dgm:t>
        <a:bodyPr/>
        <a:lstStyle/>
        <a:p>
          <a:endParaRPr lang="en-US"/>
        </a:p>
      </dgm:t>
    </dgm:pt>
    <dgm:pt modelId="{A46AB277-06BE-484B-8813-FD15E1FB4E1F}" type="pres">
      <dgm:prSet presAssocID="{FA806C48-BFCA-47D0-8249-10D0D66A2E05}" presName="Name0" presStyleCnt="0">
        <dgm:presLayoutVars>
          <dgm:dir/>
          <dgm:resizeHandles val="exact"/>
        </dgm:presLayoutVars>
      </dgm:prSet>
      <dgm:spPr/>
    </dgm:pt>
    <dgm:pt modelId="{0F719858-D783-43BE-B1C3-2988CF6452A3}" type="pres">
      <dgm:prSet presAssocID="{31207AE9-5072-4D8D-B9E5-5341D27C52CF}" presName="parTxOnly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91D375-3B93-4C65-A366-7B2F286232AE}" type="pres">
      <dgm:prSet presAssocID="{87B8C7C7-F6AC-43AC-8998-7F94081F1B63}" presName="parSpace" presStyleCnt="0"/>
      <dgm:spPr/>
    </dgm:pt>
    <dgm:pt modelId="{E9F2884B-B9AC-4B01-8905-FF936F223975}" type="pres">
      <dgm:prSet presAssocID="{9AEEA05C-5B5B-4289-AE31-69F4B50000E0}" presName="parTxOnly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3CF691-12E3-4469-9DDE-D290B432E7E7}" type="pres">
      <dgm:prSet presAssocID="{AF932B64-B7D1-45B2-80E8-B960944D2A8E}" presName="parSpace" presStyleCnt="0"/>
      <dgm:spPr/>
    </dgm:pt>
    <dgm:pt modelId="{939FEE9C-76A2-4827-9692-18E64C8F2142}" type="pres">
      <dgm:prSet presAssocID="{B73C2E14-6040-4A54-A72A-839522A94ABC}" presName="parTxOnly" presStyleLbl="node1" presStyleIdx="2" presStyleCnt="6" custLinFactNeighborX="-652" custLinFactNeighborY="-256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31A17D-0D15-4077-87C6-153029EC7020}" type="pres">
      <dgm:prSet presAssocID="{EE030524-3F78-464E-863F-55994D4DD573}" presName="parSpace" presStyleCnt="0"/>
      <dgm:spPr/>
    </dgm:pt>
    <dgm:pt modelId="{1E0C40E6-084A-4A9A-BFD3-A902C6B39979}" type="pres">
      <dgm:prSet presAssocID="{0D7BD512-9B40-42BE-9349-3CB7216FCF37}" presName="parTxOnly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9F1A6A-30F4-42FB-B988-9F9BCA72011B}" type="pres">
      <dgm:prSet presAssocID="{86509B2F-B7ED-4E62-98BF-0E52E140F86E}" presName="parSpace" presStyleCnt="0"/>
      <dgm:spPr/>
    </dgm:pt>
    <dgm:pt modelId="{8579628A-F512-411F-9470-7D5CB26A60F9}" type="pres">
      <dgm:prSet presAssocID="{5CC6693F-65A2-4571-973A-08B41766FCCE}" presName="parTxOnly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E34C69-9AA5-43AC-9EA6-58ADAA088C1E}" type="pres">
      <dgm:prSet presAssocID="{C8D7E90A-7F99-47E6-A386-A37FF59AE60B}" presName="parSpace" presStyleCnt="0"/>
      <dgm:spPr/>
    </dgm:pt>
    <dgm:pt modelId="{97EA47D0-D005-44B4-AFD1-3808F1925873}" type="pres">
      <dgm:prSet presAssocID="{A1FBF082-3D32-4C78-82E7-3A02FB5F7916}" presName="parTxOnly" presStyleLbl="node1" presStyleIdx="5" presStyleCnt="6" custScaleX="915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40F942C-2F30-4DFA-9FB1-1A408BBC1A89}" type="presOf" srcId="{0D7BD512-9B40-42BE-9349-3CB7216FCF37}" destId="{1E0C40E6-084A-4A9A-BFD3-A902C6B39979}" srcOrd="0" destOrd="0" presId="urn:microsoft.com/office/officeart/2005/8/layout/hChevron3"/>
    <dgm:cxn modelId="{9AA93B78-5449-4BFF-B917-0142DB36E707}" type="presOf" srcId="{B73C2E14-6040-4A54-A72A-839522A94ABC}" destId="{939FEE9C-76A2-4827-9692-18E64C8F2142}" srcOrd="0" destOrd="0" presId="urn:microsoft.com/office/officeart/2005/8/layout/hChevron3"/>
    <dgm:cxn modelId="{E997B174-D867-43C5-9A83-5FF5B36B3DED}" type="presOf" srcId="{5CC6693F-65A2-4571-973A-08B41766FCCE}" destId="{8579628A-F512-411F-9470-7D5CB26A60F9}" srcOrd="0" destOrd="0" presId="urn:microsoft.com/office/officeart/2005/8/layout/hChevron3"/>
    <dgm:cxn modelId="{AC2ACBCA-B633-4922-AEED-B8824B9CFFBE}" srcId="{FA806C48-BFCA-47D0-8249-10D0D66A2E05}" destId="{9AEEA05C-5B5B-4289-AE31-69F4B50000E0}" srcOrd="1" destOrd="0" parTransId="{95E33EBE-F0DD-4B2B-9E01-0D6FAADE41B0}" sibTransId="{AF932B64-B7D1-45B2-80E8-B960944D2A8E}"/>
    <dgm:cxn modelId="{C19DE0D7-BF43-48CF-B4BA-7E3FA5778538}" type="presOf" srcId="{9AEEA05C-5B5B-4289-AE31-69F4B50000E0}" destId="{E9F2884B-B9AC-4B01-8905-FF936F223975}" srcOrd="0" destOrd="0" presId="urn:microsoft.com/office/officeart/2005/8/layout/hChevron3"/>
    <dgm:cxn modelId="{3BE8D6F3-BA28-47EE-B99D-A2F7882C1747}" srcId="{FA806C48-BFCA-47D0-8249-10D0D66A2E05}" destId="{5CC6693F-65A2-4571-973A-08B41766FCCE}" srcOrd="4" destOrd="0" parTransId="{1F059CF5-CDEA-4DE0-B44C-65FDCEA1BB34}" sibTransId="{C8D7E90A-7F99-47E6-A386-A37FF59AE60B}"/>
    <dgm:cxn modelId="{09A89F2A-B85F-44DA-A8B5-B5AEAC80A419}" type="presOf" srcId="{31207AE9-5072-4D8D-B9E5-5341D27C52CF}" destId="{0F719858-D783-43BE-B1C3-2988CF6452A3}" srcOrd="0" destOrd="0" presId="urn:microsoft.com/office/officeart/2005/8/layout/hChevron3"/>
    <dgm:cxn modelId="{06C4BEE2-CEB6-42D9-805F-A3F23CDA0108}" srcId="{FA806C48-BFCA-47D0-8249-10D0D66A2E05}" destId="{31207AE9-5072-4D8D-B9E5-5341D27C52CF}" srcOrd="0" destOrd="0" parTransId="{8B25CA11-4F86-4D09-A12A-901000FE1A56}" sibTransId="{87B8C7C7-F6AC-43AC-8998-7F94081F1B63}"/>
    <dgm:cxn modelId="{90F24E41-BECE-40A7-A4FC-58597911F694}" type="presOf" srcId="{FA806C48-BFCA-47D0-8249-10D0D66A2E05}" destId="{A46AB277-06BE-484B-8813-FD15E1FB4E1F}" srcOrd="0" destOrd="0" presId="urn:microsoft.com/office/officeart/2005/8/layout/hChevron3"/>
    <dgm:cxn modelId="{9DC279BF-F05E-4FCB-BEF3-1C524DE9135C}" srcId="{FA806C48-BFCA-47D0-8249-10D0D66A2E05}" destId="{A1FBF082-3D32-4C78-82E7-3A02FB5F7916}" srcOrd="5" destOrd="0" parTransId="{BF99E2DD-809B-4A22-B219-907947967EE2}" sibTransId="{CFDC07C8-617A-49A6-AE6F-2B804EBCCCE6}"/>
    <dgm:cxn modelId="{1319A94B-EB74-4EDB-B2B9-9E2709D48C28}" type="presOf" srcId="{A1FBF082-3D32-4C78-82E7-3A02FB5F7916}" destId="{97EA47D0-D005-44B4-AFD1-3808F1925873}" srcOrd="0" destOrd="0" presId="urn:microsoft.com/office/officeart/2005/8/layout/hChevron3"/>
    <dgm:cxn modelId="{C2D5A9FA-56C9-4898-B002-53AA5B87F8B1}" srcId="{FA806C48-BFCA-47D0-8249-10D0D66A2E05}" destId="{0D7BD512-9B40-42BE-9349-3CB7216FCF37}" srcOrd="3" destOrd="0" parTransId="{AC1D40F3-EB57-4560-B09E-74A3DD2A9D1E}" sibTransId="{86509B2F-B7ED-4E62-98BF-0E52E140F86E}"/>
    <dgm:cxn modelId="{94D04CEE-F11C-4D42-9409-BAF202AEE3C9}" srcId="{FA806C48-BFCA-47D0-8249-10D0D66A2E05}" destId="{B73C2E14-6040-4A54-A72A-839522A94ABC}" srcOrd="2" destOrd="0" parTransId="{266E4386-BDE9-4A98-BD87-F39C78C0D324}" sibTransId="{EE030524-3F78-464E-863F-55994D4DD573}"/>
    <dgm:cxn modelId="{E41599B1-0F87-4F61-84EE-D1CB12B76D09}" type="presParOf" srcId="{A46AB277-06BE-484B-8813-FD15E1FB4E1F}" destId="{0F719858-D783-43BE-B1C3-2988CF6452A3}" srcOrd="0" destOrd="0" presId="urn:microsoft.com/office/officeart/2005/8/layout/hChevron3"/>
    <dgm:cxn modelId="{37D1CB4A-B371-43FB-9FA7-92C04AF8E860}" type="presParOf" srcId="{A46AB277-06BE-484B-8813-FD15E1FB4E1F}" destId="{1991D375-3B93-4C65-A366-7B2F286232AE}" srcOrd="1" destOrd="0" presId="urn:microsoft.com/office/officeart/2005/8/layout/hChevron3"/>
    <dgm:cxn modelId="{4E8799F8-0C8B-43A3-9954-C7B5FDD150A4}" type="presParOf" srcId="{A46AB277-06BE-484B-8813-FD15E1FB4E1F}" destId="{E9F2884B-B9AC-4B01-8905-FF936F223975}" srcOrd="2" destOrd="0" presId="urn:microsoft.com/office/officeart/2005/8/layout/hChevron3"/>
    <dgm:cxn modelId="{7F9252D9-B6E5-4E6A-9A37-398E22F189E4}" type="presParOf" srcId="{A46AB277-06BE-484B-8813-FD15E1FB4E1F}" destId="{413CF691-12E3-4469-9DDE-D290B432E7E7}" srcOrd="3" destOrd="0" presId="urn:microsoft.com/office/officeart/2005/8/layout/hChevron3"/>
    <dgm:cxn modelId="{6BA73B38-159F-4124-9B40-11C41FAE6725}" type="presParOf" srcId="{A46AB277-06BE-484B-8813-FD15E1FB4E1F}" destId="{939FEE9C-76A2-4827-9692-18E64C8F2142}" srcOrd="4" destOrd="0" presId="urn:microsoft.com/office/officeart/2005/8/layout/hChevron3"/>
    <dgm:cxn modelId="{A0DB67CB-9184-4423-8666-3C0763DA51E8}" type="presParOf" srcId="{A46AB277-06BE-484B-8813-FD15E1FB4E1F}" destId="{0031A17D-0D15-4077-87C6-153029EC7020}" srcOrd="5" destOrd="0" presId="urn:microsoft.com/office/officeart/2005/8/layout/hChevron3"/>
    <dgm:cxn modelId="{ED32D54C-BA23-4E22-A9EA-410AC2D52E9C}" type="presParOf" srcId="{A46AB277-06BE-484B-8813-FD15E1FB4E1F}" destId="{1E0C40E6-084A-4A9A-BFD3-A902C6B39979}" srcOrd="6" destOrd="0" presId="urn:microsoft.com/office/officeart/2005/8/layout/hChevron3"/>
    <dgm:cxn modelId="{48A29C4E-209C-4D5B-8F91-149AEEE85E8E}" type="presParOf" srcId="{A46AB277-06BE-484B-8813-FD15E1FB4E1F}" destId="{2F9F1A6A-30F4-42FB-B988-9F9BCA72011B}" srcOrd="7" destOrd="0" presId="urn:microsoft.com/office/officeart/2005/8/layout/hChevron3"/>
    <dgm:cxn modelId="{70B38D1D-C43B-481D-91DB-4AD210B51830}" type="presParOf" srcId="{A46AB277-06BE-484B-8813-FD15E1FB4E1F}" destId="{8579628A-F512-411F-9470-7D5CB26A60F9}" srcOrd="8" destOrd="0" presId="urn:microsoft.com/office/officeart/2005/8/layout/hChevron3"/>
    <dgm:cxn modelId="{A06A0808-0DC7-4CF8-B1F8-1BD2EC6770DA}" type="presParOf" srcId="{A46AB277-06BE-484B-8813-FD15E1FB4E1F}" destId="{60E34C69-9AA5-43AC-9EA6-58ADAA088C1E}" srcOrd="9" destOrd="0" presId="urn:microsoft.com/office/officeart/2005/8/layout/hChevron3"/>
    <dgm:cxn modelId="{2616A91C-5342-476C-8F88-2A1A66A391D8}" type="presParOf" srcId="{A46AB277-06BE-484B-8813-FD15E1FB4E1F}" destId="{97EA47D0-D005-44B4-AFD1-3808F1925873}" srcOrd="10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719858-D783-43BE-B1C3-2988CF6452A3}">
      <dsp:nvSpPr>
        <dsp:cNvPr id="0" name=""/>
        <dsp:cNvSpPr/>
      </dsp:nvSpPr>
      <dsp:spPr>
        <a:xfrm>
          <a:off x="1985" y="0"/>
          <a:ext cx="1978439" cy="479098"/>
        </a:xfrm>
        <a:prstGeom prst="homePlate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26670" bIns="533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Search</a:t>
          </a:r>
        </a:p>
      </dsp:txBody>
      <dsp:txXfrm>
        <a:off x="1985" y="0"/>
        <a:ext cx="1858665" cy="479098"/>
      </dsp:txXfrm>
    </dsp:sp>
    <dsp:sp modelId="{E9F2884B-B9AC-4B01-8905-FF936F223975}">
      <dsp:nvSpPr>
        <dsp:cNvPr id="0" name=""/>
        <dsp:cNvSpPr/>
      </dsp:nvSpPr>
      <dsp:spPr>
        <a:xfrm>
          <a:off x="1584736" y="0"/>
          <a:ext cx="1978439" cy="479098"/>
        </a:xfrm>
        <a:prstGeom prst="chevron">
          <a:avLst/>
        </a:prstGeom>
        <a:solidFill>
          <a:schemeClr val="accent3">
            <a:shade val="80000"/>
            <a:hueOff val="0"/>
            <a:satOff val="0"/>
            <a:lumOff val="381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26670" bIns="533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Contact</a:t>
          </a:r>
        </a:p>
      </dsp:txBody>
      <dsp:txXfrm>
        <a:off x="1824285" y="0"/>
        <a:ext cx="1499341" cy="479098"/>
      </dsp:txXfrm>
    </dsp:sp>
    <dsp:sp modelId="{939FEE9C-76A2-4827-9692-18E64C8F2142}">
      <dsp:nvSpPr>
        <dsp:cNvPr id="0" name=""/>
        <dsp:cNvSpPr/>
      </dsp:nvSpPr>
      <dsp:spPr>
        <a:xfrm>
          <a:off x="3164907" y="0"/>
          <a:ext cx="1978439" cy="479098"/>
        </a:xfrm>
        <a:prstGeom prst="chevron">
          <a:avLst/>
        </a:prstGeom>
        <a:solidFill>
          <a:schemeClr val="accent3">
            <a:shade val="80000"/>
            <a:hueOff val="0"/>
            <a:satOff val="0"/>
            <a:lumOff val="763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26670" bIns="533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View</a:t>
          </a:r>
        </a:p>
      </dsp:txBody>
      <dsp:txXfrm>
        <a:off x="3404456" y="0"/>
        <a:ext cx="1499341" cy="479098"/>
      </dsp:txXfrm>
    </dsp:sp>
    <dsp:sp modelId="{1E0C40E6-084A-4A9A-BFD3-A902C6B39979}">
      <dsp:nvSpPr>
        <dsp:cNvPr id="0" name=""/>
        <dsp:cNvSpPr/>
      </dsp:nvSpPr>
      <dsp:spPr>
        <a:xfrm>
          <a:off x="4750238" y="0"/>
          <a:ext cx="1978439" cy="479098"/>
        </a:xfrm>
        <a:prstGeom prst="chevron">
          <a:avLst/>
        </a:prstGeom>
        <a:solidFill>
          <a:schemeClr val="accent3">
            <a:shade val="80000"/>
            <a:hueOff val="0"/>
            <a:satOff val="0"/>
            <a:lumOff val="1145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26670" bIns="533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Book</a:t>
          </a:r>
        </a:p>
      </dsp:txBody>
      <dsp:txXfrm>
        <a:off x="4989787" y="0"/>
        <a:ext cx="1499341" cy="479098"/>
      </dsp:txXfrm>
    </dsp:sp>
    <dsp:sp modelId="{8579628A-F512-411F-9470-7D5CB26A60F9}">
      <dsp:nvSpPr>
        <dsp:cNvPr id="0" name=""/>
        <dsp:cNvSpPr/>
      </dsp:nvSpPr>
      <dsp:spPr>
        <a:xfrm>
          <a:off x="6332990" y="0"/>
          <a:ext cx="1978439" cy="479098"/>
        </a:xfrm>
        <a:prstGeom prst="chevron">
          <a:avLst/>
        </a:prstGeom>
        <a:solidFill>
          <a:schemeClr val="accent3">
            <a:shade val="80000"/>
            <a:hueOff val="0"/>
            <a:satOff val="0"/>
            <a:lumOff val="1527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26670" bIns="533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Close</a:t>
          </a:r>
        </a:p>
      </dsp:txBody>
      <dsp:txXfrm>
        <a:off x="6572539" y="0"/>
        <a:ext cx="1499341" cy="479098"/>
      </dsp:txXfrm>
    </dsp:sp>
    <dsp:sp modelId="{97EA47D0-D005-44B4-AFD1-3808F1925873}">
      <dsp:nvSpPr>
        <dsp:cNvPr id="0" name=""/>
        <dsp:cNvSpPr/>
      </dsp:nvSpPr>
      <dsp:spPr>
        <a:xfrm>
          <a:off x="7915741" y="0"/>
          <a:ext cx="1810588" cy="479098"/>
        </a:xfrm>
        <a:prstGeom prst="chevron">
          <a:avLst/>
        </a:prstGeom>
        <a:solidFill>
          <a:schemeClr val="accent3">
            <a:shade val="80000"/>
            <a:hueOff val="0"/>
            <a:satOff val="0"/>
            <a:lumOff val="1909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26670" bIns="533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After sale</a:t>
          </a:r>
        </a:p>
      </dsp:txBody>
      <dsp:txXfrm>
        <a:off x="8155290" y="0"/>
        <a:ext cx="1331490" cy="4790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1ADA5D4-4681-7046-C3C2-EEF167F138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EB5D6D57-7DAC-666E-C38E-FF6B4A89B4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1808737-4DBA-51C9-5857-6180A97D0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A68E-3296-495F-A83F-6525452A588B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7C46B38-38BB-6445-EEC5-ED68526C1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A3CFC3F-64E3-4858-9054-137907F88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65570-5069-4535-9A7A-772739F61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822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FC62543-996B-72FF-EAC0-E3C577785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0B949FBD-70CE-6581-2A4C-90CA4039E2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5F69DD0-2681-1E1C-BE2F-FE9EA7629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A68E-3296-495F-A83F-6525452A588B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2C14107-1191-6CCC-0F6F-E5E878FCB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3B77942-2DEA-D551-6C5B-8A2478FE6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65570-5069-4535-9A7A-772739F61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967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D4EB0288-8EF7-FA29-4011-4BE6B7DBFE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48E64D92-6BA2-7A6D-6358-61CF90E9D5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C230486-C542-FA56-3F38-57DABB4FB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A68E-3296-495F-A83F-6525452A588B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4666B6C-C211-CB12-4B53-60F688802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E651F7A-976C-8BBC-6CBC-C18294820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65570-5069-4535-9A7A-772739F61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770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AA6BF41-1064-06BA-5BDF-27A1B4E28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FEA4E28-AC46-FB55-D6A3-A1EC6BF3D8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7638027-5970-F2EB-4376-AE797194D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A68E-3296-495F-A83F-6525452A588B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A7141A8-141D-5395-4790-7DFA81F8B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3CF8DD6-C423-844A-1CE9-F3DBFA17C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65570-5069-4535-9A7A-772739F61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794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1B5DD7D-36D7-D876-32B1-9DB52D1A8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FE75C01-25A1-B920-0C67-038747C439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FDC53FD-D83A-E979-23BF-D0B08A6C8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A68E-3296-495F-A83F-6525452A588B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836259C-19BA-A8A3-65B3-35520D601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94DD62E-4C96-EB99-7676-1040B5F54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65570-5069-4535-9A7A-772739F61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31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A4798A5-4BEF-1255-6D48-4A72773BC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25C3CE7-47F6-CA78-678C-281668B18F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2DC2BCE1-C0FF-67BD-B9FD-9A4240399D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3989E43A-D5E7-5899-7C55-AC2E81FAA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A68E-3296-495F-A83F-6525452A588B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990A559-2034-FE54-C4A7-5DD9C971B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486CA70-8016-E2AA-AB18-50F528D72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65570-5069-4535-9A7A-772739F61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184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7EF5663-3D0F-585C-A60D-41678414F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C0AF790-F503-7C42-4807-54AA8F1F99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A0AC6EAC-8026-3068-A4EB-365305CFE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D85D8E18-2E57-1945-4112-5EA51B85D6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5F88A800-466E-B9C0-4C7A-56C27C57C6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DB9E7BCE-53C0-95B0-C07D-33DBB5EA6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A68E-3296-495F-A83F-6525452A588B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19E4BBC8-D40A-6F0E-9B36-98C8C244D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B1F19635-536A-557A-B9A3-1EE4EDE32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65570-5069-4535-9A7A-772739F61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117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5F80329-6345-2ED1-3BE4-B66D9D3E8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CBEFA329-72CF-18BB-04C0-B111C15EB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A68E-3296-495F-A83F-6525452A588B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91771F26-116A-3C3A-D9F7-2962A14F0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44045541-35AB-7EED-22E8-46403DBF5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65570-5069-4535-9A7A-772739F61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410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09E92EB4-2631-A6E8-8DC4-1E11871B7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A68E-3296-495F-A83F-6525452A588B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E49660E6-5E11-D8B4-73A2-75CA06B98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894785C5-EF92-5AF1-468D-84398B7EF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65570-5069-4535-9A7A-772739F61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574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5248861-2109-0D1D-BED7-496F0EA71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B0EDEFC-564A-D347-1A33-F0CBA0117E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69C4F4B-C500-4E35-54AE-29FD05EB16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DF1A02D0-6942-AC0E-0CB4-F37FB1B06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A68E-3296-495F-A83F-6525452A588B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5633A30-9342-4A1E-C4C8-275478878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89A422F-F38C-BBE8-B314-1BDD94843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65570-5069-4535-9A7A-772739F61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948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E6DA5E1-FDB5-2E95-F22D-663378B48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5A83B777-2751-E513-7DEE-9F45C88AFE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D820DB6D-A305-887E-3429-E877CB6807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CF2EEDE1-B19A-54CC-67BC-AFE20093A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A68E-3296-495F-A83F-6525452A588B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D515137-BF43-B289-FA43-8B00A5F8A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82DC308-832F-0020-C5C0-EB0676565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65570-5069-4535-9A7A-772739F61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577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7EAB3178-DF2E-AEB5-218A-2BEFD159C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1DD7BB4C-E71F-5398-2E09-37B572B8D1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023AF6A-E4B6-C3B8-FBDC-EEB7442B20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BA68E-3296-495F-A83F-6525452A588B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385135E-6AB3-A792-72ED-803259DF93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5AA155D-27A7-96B0-9125-B3448930FC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465570-5069-4535-9A7A-772739F613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740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all-templates.com/" TargetMode="External"/><Relationship Id="rId3" Type="http://schemas.openxmlformats.org/officeDocument/2006/relationships/diagramLayout" Target="../diagrams/layout1.xml"/><Relationship Id="rId7" Type="http://schemas.openxmlformats.org/officeDocument/2006/relationships/hyperlink" Target="https://all-templates.com/?post_type=product&amp;p=11527&amp;preview=true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all-templates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D31DB089-4F84-C0C1-F0F4-21F816218AD1}"/>
              </a:ext>
            </a:extLst>
          </p:cNvPr>
          <p:cNvSpPr txBox="1"/>
          <p:nvPr/>
        </p:nvSpPr>
        <p:spPr>
          <a:xfrm>
            <a:off x="226029" y="29240"/>
            <a:ext cx="2739404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b="1" dirty="0">
                <a:solidFill>
                  <a:schemeClr val="bg1">
                    <a:lumMod val="65000"/>
                  </a:schemeClr>
                </a:solidFill>
              </a:rPr>
              <a:t>CUSTOMER JOURNEY MAP</a:t>
            </a:r>
          </a:p>
        </p:txBody>
      </p:sp>
      <p:grpSp>
        <p:nvGrpSpPr>
          <p:cNvPr id="133" name="Group 132">
            <a:extLst>
              <a:ext uri="{FF2B5EF4-FFF2-40B4-BE49-F238E27FC236}">
                <a16:creationId xmlns="" xmlns:a16="http://schemas.microsoft.com/office/drawing/2014/main" id="{5A60D874-2A6E-AF2F-8ABF-4E83D6105AA3}"/>
              </a:ext>
            </a:extLst>
          </p:cNvPr>
          <p:cNvGrpSpPr/>
          <p:nvPr/>
        </p:nvGrpSpPr>
        <p:grpSpPr>
          <a:xfrm>
            <a:off x="298570" y="477124"/>
            <a:ext cx="11333360" cy="6066033"/>
            <a:chOff x="298570" y="477124"/>
            <a:chExt cx="11333360" cy="6066033"/>
          </a:xfrm>
        </p:grpSpPr>
        <p:sp>
          <p:nvSpPr>
            <p:cNvPr id="109" name="Rectangle: Rounded Corners 108">
              <a:extLst>
                <a:ext uri="{FF2B5EF4-FFF2-40B4-BE49-F238E27FC236}">
                  <a16:creationId xmlns="" xmlns:a16="http://schemas.microsoft.com/office/drawing/2014/main" id="{58F5FA10-F2F9-3DE4-4970-9B0F23E24FE0}"/>
                </a:ext>
              </a:extLst>
            </p:cNvPr>
            <p:cNvSpPr/>
            <p:nvPr/>
          </p:nvSpPr>
          <p:spPr>
            <a:xfrm>
              <a:off x="1931000" y="1200121"/>
              <a:ext cx="9564788" cy="378518"/>
            </a:xfrm>
            <a:prstGeom prst="roundRect">
              <a:avLst/>
            </a:prstGeom>
            <a:solidFill>
              <a:srgbClr val="7030A0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="" xmlns:a16="http://schemas.microsoft.com/office/drawing/2014/main" id="{A06F76B1-3195-CA7F-D293-702B982A8FA6}"/>
                </a:ext>
              </a:extLst>
            </p:cNvPr>
            <p:cNvSpPr/>
            <p:nvPr/>
          </p:nvSpPr>
          <p:spPr>
            <a:xfrm>
              <a:off x="8315059" y="1619832"/>
              <a:ext cx="1546695" cy="470141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="" xmlns:a16="http://schemas.microsoft.com/office/drawing/2014/main" id="{91FE3740-2CE7-4DA6-A1A4-8F2722D27B92}"/>
                </a:ext>
              </a:extLst>
            </p:cNvPr>
            <p:cNvSpPr/>
            <p:nvPr/>
          </p:nvSpPr>
          <p:spPr>
            <a:xfrm>
              <a:off x="6741685" y="1616972"/>
              <a:ext cx="1534501" cy="470141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="" xmlns:a16="http://schemas.microsoft.com/office/drawing/2014/main" id="{23D873C8-3B1D-2F3E-413B-F85C5DA94927}"/>
                </a:ext>
              </a:extLst>
            </p:cNvPr>
            <p:cNvSpPr/>
            <p:nvPr/>
          </p:nvSpPr>
          <p:spPr>
            <a:xfrm>
              <a:off x="3518247" y="1604934"/>
              <a:ext cx="1588209" cy="470141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="" xmlns:a16="http://schemas.microsoft.com/office/drawing/2014/main" id="{91E9C799-62DA-43E4-2003-98C4D7AD7500}"/>
                </a:ext>
              </a:extLst>
            </p:cNvPr>
            <p:cNvSpPr/>
            <p:nvPr/>
          </p:nvSpPr>
          <p:spPr>
            <a:xfrm>
              <a:off x="1918999" y="1616973"/>
              <a:ext cx="1548179" cy="470141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="" xmlns:a16="http://schemas.microsoft.com/office/drawing/2014/main" id="{6D9B33E2-AAF1-4A4E-6465-96D05424B646}"/>
                </a:ext>
              </a:extLst>
            </p:cNvPr>
            <p:cNvSpPr/>
            <p:nvPr/>
          </p:nvSpPr>
          <p:spPr>
            <a:xfrm>
              <a:off x="298571" y="718178"/>
              <a:ext cx="1516474" cy="450304"/>
            </a:xfrm>
            <a:prstGeom prst="rect">
              <a:avLst/>
            </a:prstGeom>
            <a:solidFill>
              <a:srgbClr val="7030A0"/>
            </a:solidFill>
            <a:ln w="381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Stage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="" xmlns:a16="http://schemas.microsoft.com/office/drawing/2014/main" id="{A345791E-49CA-0C2F-9BE7-2879162AD3F4}"/>
                </a:ext>
              </a:extLst>
            </p:cNvPr>
            <p:cNvSpPr/>
            <p:nvPr/>
          </p:nvSpPr>
          <p:spPr>
            <a:xfrm>
              <a:off x="1885842" y="528086"/>
              <a:ext cx="1594300" cy="14980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solidFill>
                    <a:srgbClr val="7030A0"/>
                  </a:solidFill>
                </a:rPr>
                <a:t>AWARENESS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="" xmlns:a16="http://schemas.microsoft.com/office/drawing/2014/main" id="{69ED5D86-F3F5-4F05-8DE7-CEA025087C57}"/>
                </a:ext>
              </a:extLst>
            </p:cNvPr>
            <p:cNvSpPr/>
            <p:nvPr/>
          </p:nvSpPr>
          <p:spPr>
            <a:xfrm>
              <a:off x="298571" y="1654119"/>
              <a:ext cx="1506837" cy="58108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Touchpoints</a:t>
              </a:r>
            </a:p>
          </p:txBody>
        </p:sp>
        <p:sp>
          <p:nvSpPr>
            <p:cNvPr id="38" name="Rectangle 37">
              <a:extLst>
                <a:ext uri="{FF2B5EF4-FFF2-40B4-BE49-F238E27FC236}">
                  <a16:creationId xmlns="" xmlns:a16="http://schemas.microsoft.com/office/drawing/2014/main" id="{3195E30F-A627-6091-D923-0BF5DDEAB287}"/>
                </a:ext>
              </a:extLst>
            </p:cNvPr>
            <p:cNvSpPr/>
            <p:nvPr/>
          </p:nvSpPr>
          <p:spPr>
            <a:xfrm>
              <a:off x="5149315" y="1619832"/>
              <a:ext cx="1553497" cy="470141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="" xmlns:a16="http://schemas.microsoft.com/office/drawing/2014/main" id="{1C55D714-5219-AC80-CDE6-E02E0095F596}"/>
                </a:ext>
              </a:extLst>
            </p:cNvPr>
            <p:cNvSpPr/>
            <p:nvPr/>
          </p:nvSpPr>
          <p:spPr>
            <a:xfrm>
              <a:off x="298570" y="2268862"/>
              <a:ext cx="1506838" cy="62153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Customer goals</a:t>
              </a:r>
            </a:p>
            <a:p>
              <a:pPr algn="ctr"/>
              <a:r>
                <a:rPr lang="en-US" sz="1600" dirty="0"/>
                <a:t>&amp; expectations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="" xmlns:a16="http://schemas.microsoft.com/office/drawing/2014/main" id="{0552DA6C-6EEF-56A0-30C4-3B9736906E36}"/>
                </a:ext>
              </a:extLst>
            </p:cNvPr>
            <p:cNvSpPr/>
            <p:nvPr/>
          </p:nvSpPr>
          <p:spPr>
            <a:xfrm>
              <a:off x="298570" y="2920618"/>
              <a:ext cx="1506838" cy="133317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Actions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="" xmlns:a16="http://schemas.microsoft.com/office/drawing/2014/main" id="{84F54B43-2817-51BB-B2FA-74CA10D848C6}"/>
                </a:ext>
              </a:extLst>
            </p:cNvPr>
            <p:cNvSpPr/>
            <p:nvPr/>
          </p:nvSpPr>
          <p:spPr>
            <a:xfrm>
              <a:off x="9939505" y="1619832"/>
              <a:ext cx="1588531" cy="470141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Rectangle: Rounded Corners 57">
              <a:extLst>
                <a:ext uri="{FF2B5EF4-FFF2-40B4-BE49-F238E27FC236}">
                  <a16:creationId xmlns="" xmlns:a16="http://schemas.microsoft.com/office/drawing/2014/main" id="{80D9CA2B-FE96-81C8-512B-40CBCC141A77}"/>
                </a:ext>
              </a:extLst>
            </p:cNvPr>
            <p:cNvSpPr/>
            <p:nvPr/>
          </p:nvSpPr>
          <p:spPr>
            <a:xfrm>
              <a:off x="1848268" y="477124"/>
              <a:ext cx="1632338" cy="6066033"/>
            </a:xfrm>
            <a:prstGeom prst="roundRect">
              <a:avLst/>
            </a:prstGeom>
            <a:noFill/>
            <a:ln w="6350"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>
              <a:extLst>
                <a:ext uri="{FF2B5EF4-FFF2-40B4-BE49-F238E27FC236}">
                  <a16:creationId xmlns="" xmlns:a16="http://schemas.microsoft.com/office/drawing/2014/main" id="{6C81D433-5D10-7D09-3DAB-1E9BDA79E8E0}"/>
                </a:ext>
              </a:extLst>
            </p:cNvPr>
            <p:cNvSpPr/>
            <p:nvPr/>
          </p:nvSpPr>
          <p:spPr>
            <a:xfrm>
              <a:off x="3555195" y="477124"/>
              <a:ext cx="3114036" cy="25678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solidFill>
                    <a:srgbClr val="7030A0"/>
                  </a:solidFill>
                </a:rPr>
                <a:t>CONSIDERATION</a:t>
              </a:r>
            </a:p>
          </p:txBody>
        </p:sp>
        <p:sp>
          <p:nvSpPr>
            <p:cNvPr id="60" name="Rectangle: Rounded Corners 59">
              <a:extLst>
                <a:ext uri="{FF2B5EF4-FFF2-40B4-BE49-F238E27FC236}">
                  <a16:creationId xmlns="" xmlns:a16="http://schemas.microsoft.com/office/drawing/2014/main" id="{31B95190-7EFA-C049-EB59-FE15207E48E6}"/>
                </a:ext>
              </a:extLst>
            </p:cNvPr>
            <p:cNvSpPr/>
            <p:nvPr/>
          </p:nvSpPr>
          <p:spPr>
            <a:xfrm>
              <a:off x="3534752" y="477124"/>
              <a:ext cx="3168060" cy="6066033"/>
            </a:xfrm>
            <a:prstGeom prst="roundRect">
              <a:avLst>
                <a:gd name="adj" fmla="val 9009"/>
              </a:avLst>
            </a:prstGeom>
            <a:noFill/>
            <a:ln w="6350"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: Rounded Corners 60">
              <a:extLst>
                <a:ext uri="{FF2B5EF4-FFF2-40B4-BE49-F238E27FC236}">
                  <a16:creationId xmlns="" xmlns:a16="http://schemas.microsoft.com/office/drawing/2014/main" id="{387A2C46-90C6-DB65-16B5-71660173C911}"/>
                </a:ext>
              </a:extLst>
            </p:cNvPr>
            <p:cNvSpPr/>
            <p:nvPr/>
          </p:nvSpPr>
          <p:spPr>
            <a:xfrm>
              <a:off x="6748315" y="477124"/>
              <a:ext cx="3113439" cy="6066033"/>
            </a:xfrm>
            <a:prstGeom prst="roundRect">
              <a:avLst>
                <a:gd name="adj" fmla="val 9774"/>
              </a:avLst>
            </a:prstGeom>
            <a:noFill/>
            <a:ln w="6350"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="" xmlns:a16="http://schemas.microsoft.com/office/drawing/2014/main" id="{D14EA992-51A6-DB56-A998-5E557CB344DB}"/>
                </a:ext>
              </a:extLst>
            </p:cNvPr>
            <p:cNvSpPr/>
            <p:nvPr/>
          </p:nvSpPr>
          <p:spPr>
            <a:xfrm>
              <a:off x="6825469" y="483252"/>
              <a:ext cx="3114036" cy="22440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solidFill>
                    <a:srgbClr val="7030A0"/>
                  </a:solidFill>
                </a:rPr>
                <a:t>CONVERSION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="" xmlns:a16="http://schemas.microsoft.com/office/drawing/2014/main" id="{8DC391D7-E78D-25B9-160B-AB26CC3255F7}"/>
                </a:ext>
              </a:extLst>
            </p:cNvPr>
            <p:cNvSpPr/>
            <p:nvPr/>
          </p:nvSpPr>
          <p:spPr>
            <a:xfrm>
              <a:off x="9978378" y="486224"/>
              <a:ext cx="1594300" cy="21509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solidFill>
                    <a:srgbClr val="7030A0"/>
                  </a:solidFill>
                </a:rPr>
                <a:t>LOYALTY</a:t>
              </a:r>
            </a:p>
          </p:txBody>
        </p:sp>
        <p:sp>
          <p:nvSpPr>
            <p:cNvPr id="64" name="Rectangle: Rounded Corners 63">
              <a:extLst>
                <a:ext uri="{FF2B5EF4-FFF2-40B4-BE49-F238E27FC236}">
                  <a16:creationId xmlns="" xmlns:a16="http://schemas.microsoft.com/office/drawing/2014/main" id="{6FBCBA9A-B09E-9168-CD8D-670496054435}"/>
                </a:ext>
              </a:extLst>
            </p:cNvPr>
            <p:cNvSpPr/>
            <p:nvPr/>
          </p:nvSpPr>
          <p:spPr>
            <a:xfrm>
              <a:off x="9900627" y="477124"/>
              <a:ext cx="1731303" cy="6066033"/>
            </a:xfrm>
            <a:prstGeom prst="roundRect">
              <a:avLst/>
            </a:prstGeom>
            <a:noFill/>
            <a:ln w="6350"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11" name="Diagram 10">
              <a:extLst>
                <a:ext uri="{FF2B5EF4-FFF2-40B4-BE49-F238E27FC236}">
                  <a16:creationId xmlns="" xmlns:a16="http://schemas.microsoft.com/office/drawing/2014/main" id="{9CF61857-7746-1CF8-8CF8-F9D7D8A89D1C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831798698"/>
                </p:ext>
              </p:extLst>
            </p:nvPr>
          </p:nvGraphicFramePr>
          <p:xfrm>
            <a:off x="1894557" y="696554"/>
            <a:ext cx="9728315" cy="479098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66" name="Rectangle 65">
              <a:extLst>
                <a:ext uri="{FF2B5EF4-FFF2-40B4-BE49-F238E27FC236}">
                  <a16:creationId xmlns="" xmlns:a16="http://schemas.microsoft.com/office/drawing/2014/main" id="{DB590E43-80D0-F83E-457C-6F0C88B2651D}"/>
                </a:ext>
              </a:extLst>
            </p:cNvPr>
            <p:cNvSpPr/>
            <p:nvPr/>
          </p:nvSpPr>
          <p:spPr>
            <a:xfrm>
              <a:off x="1935969" y="2964368"/>
              <a:ext cx="9592068" cy="565057"/>
            </a:xfrm>
            <a:prstGeom prst="rect">
              <a:avLst/>
            </a:prstGeom>
            <a:solidFill>
              <a:schemeClr val="accent2">
                <a:lumMod val="20000"/>
                <a:lumOff val="8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" name="Rectangle 3">
              <a:extLst>
                <a:ext uri="{FF2B5EF4-FFF2-40B4-BE49-F238E27FC236}">
                  <a16:creationId xmlns="" xmlns:a16="http://schemas.microsoft.com/office/drawing/2014/main" id="{F02FAFEF-2F31-102F-2506-2499BA88FC45}"/>
                </a:ext>
              </a:extLst>
            </p:cNvPr>
            <p:cNvSpPr/>
            <p:nvPr/>
          </p:nvSpPr>
          <p:spPr>
            <a:xfrm>
              <a:off x="1899067" y="3575736"/>
              <a:ext cx="9628969" cy="657171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C78C36B7-7DC7-F175-B043-DD5DF6FD516F}"/>
                </a:ext>
              </a:extLst>
            </p:cNvPr>
            <p:cNvSpPr/>
            <p:nvPr/>
          </p:nvSpPr>
          <p:spPr>
            <a:xfrm rot="16200000">
              <a:off x="1624218" y="3159110"/>
              <a:ext cx="584609" cy="17950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SALES</a:t>
              </a:r>
              <a:r>
                <a:rPr lang="en-US" sz="1400" dirty="0">
                  <a:solidFill>
                    <a:schemeClr val="bg1"/>
                  </a:solidFill>
                </a:rPr>
                <a:t> 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05DCF6BB-9FBB-5EA8-2BAC-6A4041BC0D68}"/>
                </a:ext>
              </a:extLst>
            </p:cNvPr>
            <p:cNvSpPr/>
            <p:nvPr/>
          </p:nvSpPr>
          <p:spPr>
            <a:xfrm rot="16200000">
              <a:off x="1579178" y="3816612"/>
              <a:ext cx="674685" cy="17950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OFFICE</a:t>
              </a:r>
              <a:r>
                <a:rPr lang="en-US" sz="1400" dirty="0">
                  <a:solidFill>
                    <a:schemeClr val="bg1"/>
                  </a:solidFill>
                </a:rPr>
                <a:t> 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="" xmlns:a16="http://schemas.microsoft.com/office/drawing/2014/main" id="{DE13C5AB-D699-8AB7-3F98-6CBDFCCCC26F}"/>
                </a:ext>
              </a:extLst>
            </p:cNvPr>
            <p:cNvSpPr/>
            <p:nvPr/>
          </p:nvSpPr>
          <p:spPr>
            <a:xfrm>
              <a:off x="1905571" y="4990915"/>
              <a:ext cx="9622465" cy="602433"/>
            </a:xfrm>
            <a:prstGeom prst="rect">
              <a:avLst/>
            </a:prstGeom>
            <a:gradFill>
              <a:gsLst>
                <a:gs pos="0">
                  <a:schemeClr val="accent6">
                    <a:lumMod val="20000"/>
                    <a:lumOff val="80000"/>
                    <a:alpha val="55000"/>
                  </a:schemeClr>
                </a:gs>
                <a:gs pos="100000">
                  <a:srgbClr val="FED4D4"/>
                </a:gs>
              </a:gsLst>
              <a:lin ang="5400000" scaled="1"/>
            </a:gra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="" xmlns:a16="http://schemas.microsoft.com/office/drawing/2014/main" id="{5979C5A5-E2A5-4AB6-04CE-5C2C1D5F4A09}"/>
                </a:ext>
              </a:extLst>
            </p:cNvPr>
            <p:cNvSpPr/>
            <p:nvPr/>
          </p:nvSpPr>
          <p:spPr>
            <a:xfrm>
              <a:off x="1839776" y="5424616"/>
              <a:ext cx="698110" cy="155748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🤬 Angry</a:t>
              </a:r>
            </a:p>
          </p:txBody>
        </p:sp>
        <p:sp>
          <p:nvSpPr>
            <p:cNvPr id="23" name="Rectangle 22">
              <a:extLst>
                <a:ext uri="{FF2B5EF4-FFF2-40B4-BE49-F238E27FC236}">
                  <a16:creationId xmlns="" xmlns:a16="http://schemas.microsoft.com/office/drawing/2014/main" id="{CB1D9F06-1CBB-5D3A-7FE8-7DD658E025E5}"/>
                </a:ext>
              </a:extLst>
            </p:cNvPr>
            <p:cNvSpPr/>
            <p:nvPr/>
          </p:nvSpPr>
          <p:spPr>
            <a:xfrm>
              <a:off x="1762484" y="5213894"/>
              <a:ext cx="930604" cy="186479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😐 Neutral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="" xmlns:a16="http://schemas.microsoft.com/office/drawing/2014/main" id="{775EB112-5D5A-870A-6099-CC7B884718EB}"/>
                </a:ext>
              </a:extLst>
            </p:cNvPr>
            <p:cNvSpPr/>
            <p:nvPr/>
          </p:nvSpPr>
          <p:spPr>
            <a:xfrm>
              <a:off x="1840268" y="5040700"/>
              <a:ext cx="826273" cy="142968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😄 Satisfied</a:t>
              </a:r>
            </a:p>
          </p:txBody>
        </p:sp>
        <p:cxnSp>
          <p:nvCxnSpPr>
            <p:cNvPr id="21" name="Straight Connector 20">
              <a:extLst>
                <a:ext uri="{FF2B5EF4-FFF2-40B4-BE49-F238E27FC236}">
                  <a16:creationId xmlns="" xmlns:a16="http://schemas.microsoft.com/office/drawing/2014/main" id="{0F04F21C-11E9-7920-BDBA-52CC456553A7}"/>
                </a:ext>
              </a:extLst>
            </p:cNvPr>
            <p:cNvCxnSpPr>
              <a:cxnSpLocks/>
              <a:endCxn id="69" idx="3"/>
            </p:cNvCxnSpPr>
            <p:nvPr/>
          </p:nvCxnSpPr>
          <p:spPr>
            <a:xfrm flipV="1">
              <a:off x="2530343" y="5292132"/>
              <a:ext cx="8997693" cy="2817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Rectangle 71">
              <a:extLst>
                <a:ext uri="{FF2B5EF4-FFF2-40B4-BE49-F238E27FC236}">
                  <a16:creationId xmlns="" xmlns:a16="http://schemas.microsoft.com/office/drawing/2014/main" id="{8A67264F-3C55-A5D8-57AA-9D2E69F1DC19}"/>
                </a:ext>
              </a:extLst>
            </p:cNvPr>
            <p:cNvSpPr/>
            <p:nvPr/>
          </p:nvSpPr>
          <p:spPr>
            <a:xfrm>
              <a:off x="302558" y="4289356"/>
              <a:ext cx="1506837" cy="65739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Key metrics</a:t>
              </a:r>
            </a:p>
          </p:txBody>
        </p:sp>
        <p:sp>
          <p:nvSpPr>
            <p:cNvPr id="75" name="Rectangle 74">
              <a:extLst>
                <a:ext uri="{FF2B5EF4-FFF2-40B4-BE49-F238E27FC236}">
                  <a16:creationId xmlns="" xmlns:a16="http://schemas.microsoft.com/office/drawing/2014/main" id="{5F29B064-2F42-A6FA-21AC-4D39ED6A028B}"/>
                </a:ext>
              </a:extLst>
            </p:cNvPr>
            <p:cNvSpPr/>
            <p:nvPr/>
          </p:nvSpPr>
          <p:spPr>
            <a:xfrm>
              <a:off x="4073734" y="2078443"/>
              <a:ext cx="5025246" cy="128891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buClr>
                  <a:srgbClr val="7030A0"/>
                </a:buClr>
              </a:pPr>
              <a:r>
                <a:rPr lang="en-US" sz="900" dirty="0" smtClean="0">
                  <a:solidFill>
                    <a:schemeClr val="tx1"/>
                  </a:solidFill>
                </a:rPr>
                <a:t>❕</a:t>
              </a:r>
              <a:r>
                <a:rPr lang="en-US" sz="900" i="1" dirty="0">
                  <a:solidFill>
                    <a:schemeClr val="tx1"/>
                  </a:solidFill>
                </a:rPr>
                <a:t>This is a free version - some elements may be missing (formulas, animation, links etc.) </a:t>
              </a:r>
              <a:r>
                <a:rPr lang="en-US" sz="900" dirty="0">
                  <a:solidFill>
                    <a:schemeClr val="tx1"/>
                  </a:solidFill>
                </a:rPr>
                <a:t>❕</a:t>
              </a:r>
              <a:r>
                <a:rPr lang="en-US" sz="900" i="1" dirty="0">
                  <a:solidFill>
                    <a:schemeClr val="tx1"/>
                  </a:solidFill>
                </a:rPr>
                <a:t> Feel free to edit yourself or download full version at all-templates.com</a:t>
              </a:r>
              <a:r>
                <a:rPr lang="en-US" sz="900" dirty="0">
                  <a:solidFill>
                    <a:schemeClr val="tx1"/>
                  </a:solidFill>
                </a:rPr>
                <a:t> </a:t>
              </a:r>
              <a:r>
                <a:rPr lang="en-US" sz="900" dirty="0" smtClean="0">
                  <a:solidFill>
                    <a:schemeClr val="tx1"/>
                  </a:solidFill>
                </a:rPr>
                <a:t/>
              </a:r>
              <a:br>
                <a:rPr lang="en-US" sz="900" dirty="0" smtClean="0">
                  <a:solidFill>
                    <a:schemeClr val="tx1"/>
                  </a:solidFill>
                </a:rPr>
              </a:br>
              <a:r>
                <a:rPr lang="en-US" sz="900" dirty="0" smtClean="0">
                  <a:solidFill>
                    <a:schemeClr val="tx1"/>
                  </a:solidFill>
                  <a:hlinkClick r:id="rId7"/>
                </a:rPr>
                <a:t>Link to the template page</a:t>
              </a:r>
              <a:endParaRPr lang="en-US" sz="900" dirty="0">
                <a:solidFill>
                  <a:schemeClr val="tx1"/>
                </a:solidFill>
              </a:endParaRPr>
            </a:p>
            <a:p>
              <a:pPr indent="-144000">
                <a:buClr>
                  <a:srgbClr val="7030A0"/>
                </a:buClr>
                <a:buFont typeface="Wingdings" panose="05000000000000000000" pitchFamily="2" charset="2"/>
                <a:buChar char="§"/>
              </a:pPr>
              <a:endParaRPr lang="en-US" sz="900" dirty="0">
                <a:solidFill>
                  <a:schemeClr val="tx1"/>
                </a:solidFill>
              </a:endParaRPr>
            </a:p>
          </p:txBody>
        </p:sp>
        <p:sp>
          <p:nvSpPr>
            <p:cNvPr id="76" name="Rectangle 75">
              <a:extLst>
                <a:ext uri="{FF2B5EF4-FFF2-40B4-BE49-F238E27FC236}">
                  <a16:creationId xmlns="" xmlns:a16="http://schemas.microsoft.com/office/drawing/2014/main" id="{637E4F1E-4DB6-C657-4B0C-2BA62BBC662F}"/>
                </a:ext>
              </a:extLst>
            </p:cNvPr>
            <p:cNvSpPr/>
            <p:nvPr/>
          </p:nvSpPr>
          <p:spPr>
            <a:xfrm>
              <a:off x="302951" y="4982316"/>
              <a:ext cx="1506837" cy="60033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Customer experience</a:t>
              </a:r>
            </a:p>
          </p:txBody>
        </p:sp>
        <p:cxnSp>
          <p:nvCxnSpPr>
            <p:cNvPr id="85" name="Straight Connector 84">
              <a:extLst>
                <a:ext uri="{FF2B5EF4-FFF2-40B4-BE49-F238E27FC236}">
                  <a16:creationId xmlns="" xmlns:a16="http://schemas.microsoft.com/office/drawing/2014/main" id="{439C5DEB-B600-83D2-6FD3-850702DBCD9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142925" y="5087756"/>
              <a:ext cx="1672201" cy="319017"/>
            </a:xfrm>
            <a:prstGeom prst="line">
              <a:avLst/>
            </a:prstGeom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Oval 92">
              <a:extLst>
                <a:ext uri="{FF2B5EF4-FFF2-40B4-BE49-F238E27FC236}">
                  <a16:creationId xmlns="" xmlns:a16="http://schemas.microsoft.com/office/drawing/2014/main" id="{220653E8-49D3-6396-9C3C-5C742B0A979F}"/>
                </a:ext>
              </a:extLst>
            </p:cNvPr>
            <p:cNvSpPr/>
            <p:nvPr/>
          </p:nvSpPr>
          <p:spPr>
            <a:xfrm>
              <a:off x="9098980" y="5367521"/>
              <a:ext cx="111743" cy="110189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>
              <a:extLst>
                <a:ext uri="{FF2B5EF4-FFF2-40B4-BE49-F238E27FC236}">
                  <a16:creationId xmlns="" xmlns:a16="http://schemas.microsoft.com/office/drawing/2014/main" id="{A49B9898-D968-49A5-FE66-636A63E4BDE9}"/>
                </a:ext>
              </a:extLst>
            </p:cNvPr>
            <p:cNvSpPr/>
            <p:nvPr/>
          </p:nvSpPr>
          <p:spPr>
            <a:xfrm>
              <a:off x="10748565" y="5037855"/>
              <a:ext cx="111743" cy="110189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>
              <a:extLst>
                <a:ext uri="{FF2B5EF4-FFF2-40B4-BE49-F238E27FC236}">
                  <a16:creationId xmlns="" xmlns:a16="http://schemas.microsoft.com/office/drawing/2014/main" id="{77BDA1A6-7885-12EA-AD29-10C617B98658}"/>
                </a:ext>
              </a:extLst>
            </p:cNvPr>
            <p:cNvSpPr/>
            <p:nvPr/>
          </p:nvSpPr>
          <p:spPr>
            <a:xfrm>
              <a:off x="4461303" y="5437734"/>
              <a:ext cx="917312" cy="143687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700" dirty="0">
                  <a:solidFill>
                    <a:schemeClr val="tx1"/>
                  </a:solidFill>
                </a:rPr>
                <a:t>Annoyed from calls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="" xmlns:a16="http://schemas.microsoft.com/office/drawing/2014/main" id="{EC7BFBFC-0F2A-9E40-637D-EC6BC1B385BB}"/>
                </a:ext>
              </a:extLst>
            </p:cNvPr>
            <p:cNvSpPr/>
            <p:nvPr/>
          </p:nvSpPr>
          <p:spPr>
            <a:xfrm>
              <a:off x="5545177" y="5152643"/>
              <a:ext cx="826273" cy="142968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700" dirty="0">
                  <a:solidFill>
                    <a:schemeClr val="tx1"/>
                  </a:solidFill>
                </a:rPr>
                <a:t>Excited from variants</a:t>
              </a:r>
            </a:p>
          </p:txBody>
        </p:sp>
        <p:sp>
          <p:nvSpPr>
            <p:cNvPr id="98" name="Rectangle 97">
              <a:extLst>
                <a:ext uri="{FF2B5EF4-FFF2-40B4-BE49-F238E27FC236}">
                  <a16:creationId xmlns="" xmlns:a16="http://schemas.microsoft.com/office/drawing/2014/main" id="{E32D3447-A3DE-784E-382A-CF9C91148AD3}"/>
                </a:ext>
              </a:extLst>
            </p:cNvPr>
            <p:cNvSpPr/>
            <p:nvPr/>
          </p:nvSpPr>
          <p:spPr>
            <a:xfrm>
              <a:off x="7249523" y="5119146"/>
              <a:ext cx="826273" cy="142968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700" dirty="0">
                  <a:solidFill>
                    <a:schemeClr val="tx1"/>
                  </a:solidFill>
                </a:rPr>
                <a:t>Hesitation</a:t>
              </a:r>
            </a:p>
          </p:txBody>
        </p:sp>
        <p:sp>
          <p:nvSpPr>
            <p:cNvPr id="99" name="Rectangle 98">
              <a:extLst>
                <a:ext uri="{FF2B5EF4-FFF2-40B4-BE49-F238E27FC236}">
                  <a16:creationId xmlns="" xmlns:a16="http://schemas.microsoft.com/office/drawing/2014/main" id="{9B6D0E92-875C-241F-4AF9-C47831E0B666}"/>
                </a:ext>
              </a:extLst>
            </p:cNvPr>
            <p:cNvSpPr/>
            <p:nvPr/>
          </p:nvSpPr>
          <p:spPr>
            <a:xfrm>
              <a:off x="8638579" y="5457684"/>
              <a:ext cx="1032543" cy="15569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700" dirty="0">
                  <a:solidFill>
                    <a:schemeClr val="tx1"/>
                  </a:solidFill>
                </a:rPr>
                <a:t>Nervous and sensitive</a:t>
              </a:r>
            </a:p>
          </p:txBody>
        </p:sp>
        <p:sp>
          <p:nvSpPr>
            <p:cNvPr id="100" name="Rectangle 99">
              <a:extLst>
                <a:ext uri="{FF2B5EF4-FFF2-40B4-BE49-F238E27FC236}">
                  <a16:creationId xmlns="" xmlns:a16="http://schemas.microsoft.com/office/drawing/2014/main" id="{3DC109BA-4520-D8CE-7ECA-2891D2B4C371}"/>
                </a:ext>
              </a:extLst>
            </p:cNvPr>
            <p:cNvSpPr/>
            <p:nvPr/>
          </p:nvSpPr>
          <p:spPr>
            <a:xfrm>
              <a:off x="10429516" y="5133727"/>
              <a:ext cx="1032543" cy="15569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700" dirty="0">
                  <a:solidFill>
                    <a:schemeClr val="tx1"/>
                  </a:solidFill>
                </a:rPr>
                <a:t>Happy</a:t>
              </a:r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="" xmlns:a16="http://schemas.microsoft.com/office/drawing/2014/main" id="{81691E38-8AD9-5B22-E28B-34E5A9F1B327}"/>
                </a:ext>
              </a:extLst>
            </p:cNvPr>
            <p:cNvSpPr/>
            <p:nvPr/>
          </p:nvSpPr>
          <p:spPr>
            <a:xfrm>
              <a:off x="302784" y="5616313"/>
              <a:ext cx="1506837" cy="65739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Threats and opportunities</a:t>
              </a:r>
            </a:p>
          </p:txBody>
        </p:sp>
        <p:sp>
          <p:nvSpPr>
            <p:cNvPr id="104" name="Rectangle 103">
              <a:extLst>
                <a:ext uri="{FF2B5EF4-FFF2-40B4-BE49-F238E27FC236}">
                  <a16:creationId xmlns="" xmlns:a16="http://schemas.microsoft.com/office/drawing/2014/main" id="{CA5F1CC4-3398-6832-F3D1-056D4E52C980}"/>
                </a:ext>
              </a:extLst>
            </p:cNvPr>
            <p:cNvSpPr/>
            <p:nvPr/>
          </p:nvSpPr>
          <p:spPr>
            <a:xfrm>
              <a:off x="507098" y="1260211"/>
              <a:ext cx="1255386" cy="24798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rgbClr val="7030A0"/>
                  </a:solidFill>
                </a:rPr>
                <a:t>OUR GOAL:</a:t>
              </a:r>
            </a:p>
          </p:txBody>
        </p:sp>
        <p:sp>
          <p:nvSpPr>
            <p:cNvPr id="106" name="Rectangle 105">
              <a:extLst>
                <a:ext uri="{FF2B5EF4-FFF2-40B4-BE49-F238E27FC236}">
                  <a16:creationId xmlns="" xmlns:a16="http://schemas.microsoft.com/office/drawing/2014/main" id="{FAD8E616-DC5A-A3CC-BA55-20E7FBBB85A3}"/>
                </a:ext>
              </a:extLst>
            </p:cNvPr>
            <p:cNvSpPr/>
            <p:nvPr/>
          </p:nvSpPr>
          <p:spPr>
            <a:xfrm>
              <a:off x="1894557" y="1249374"/>
              <a:ext cx="1594300" cy="2460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>
                  <a:solidFill>
                    <a:schemeClr val="tx1"/>
                  </a:solidFill>
                </a:rPr>
                <a:t>Find a </a:t>
              </a:r>
              <a:r>
                <a:rPr lang="en-US" sz="1050" b="1" dirty="0">
                  <a:solidFill>
                    <a:schemeClr val="tx1"/>
                  </a:solidFill>
                </a:rPr>
                <a:t>motivated</a:t>
              </a:r>
              <a:r>
                <a:rPr lang="en-US" sz="1050" dirty="0">
                  <a:solidFill>
                    <a:schemeClr val="tx1"/>
                  </a:solidFill>
                </a:rPr>
                <a:t> and </a:t>
              </a:r>
              <a:r>
                <a:rPr lang="en-US" sz="1050" b="1" dirty="0">
                  <a:solidFill>
                    <a:schemeClr val="tx1"/>
                  </a:solidFill>
                </a:rPr>
                <a:t>reach</a:t>
              </a:r>
              <a:r>
                <a:rPr lang="en-US" sz="1050" dirty="0">
                  <a:solidFill>
                    <a:schemeClr val="tx1"/>
                  </a:solidFill>
                </a:rPr>
                <a:t> lead</a:t>
              </a:r>
            </a:p>
          </p:txBody>
        </p:sp>
        <p:sp>
          <p:nvSpPr>
            <p:cNvPr id="108" name="Rectangle 107">
              <a:extLst>
                <a:ext uri="{FF2B5EF4-FFF2-40B4-BE49-F238E27FC236}">
                  <a16:creationId xmlns="" xmlns:a16="http://schemas.microsoft.com/office/drawing/2014/main" id="{A78890C9-55F2-FC8C-C08E-E22AFF5C80EA}"/>
                </a:ext>
              </a:extLst>
            </p:cNvPr>
            <p:cNvSpPr/>
            <p:nvPr/>
          </p:nvSpPr>
          <p:spPr>
            <a:xfrm>
              <a:off x="3620590" y="1260534"/>
              <a:ext cx="1448208" cy="2460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>
                  <a:solidFill>
                    <a:schemeClr val="tx1"/>
                  </a:solidFill>
                </a:rPr>
                <a:t>Build </a:t>
              </a:r>
              <a:r>
                <a:rPr lang="en-US" sz="1050" b="1" dirty="0">
                  <a:solidFill>
                    <a:schemeClr val="tx1"/>
                  </a:solidFill>
                </a:rPr>
                <a:t>trust</a:t>
              </a:r>
              <a:r>
                <a:rPr lang="en-US" sz="1050" dirty="0">
                  <a:solidFill>
                    <a:schemeClr val="tx1"/>
                  </a:solidFill>
                </a:rPr>
                <a:t> and convert to view</a:t>
              </a:r>
            </a:p>
          </p:txBody>
        </p:sp>
        <p:sp>
          <p:nvSpPr>
            <p:cNvPr id="110" name="Rectangle 109">
              <a:extLst>
                <a:ext uri="{FF2B5EF4-FFF2-40B4-BE49-F238E27FC236}">
                  <a16:creationId xmlns="" xmlns:a16="http://schemas.microsoft.com/office/drawing/2014/main" id="{15298B9C-3389-DB17-4FAD-52181C884E36}"/>
                </a:ext>
              </a:extLst>
            </p:cNvPr>
            <p:cNvSpPr/>
            <p:nvPr/>
          </p:nvSpPr>
          <p:spPr>
            <a:xfrm>
              <a:off x="5219809" y="1263175"/>
              <a:ext cx="1448208" cy="2460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>
                  <a:solidFill>
                    <a:schemeClr val="tx1"/>
                  </a:solidFill>
                </a:rPr>
                <a:t>Develop </a:t>
              </a:r>
              <a:r>
                <a:rPr lang="en-US" sz="1050" b="1" dirty="0">
                  <a:solidFill>
                    <a:schemeClr val="tx1"/>
                  </a:solidFill>
                </a:rPr>
                <a:t>desire</a:t>
              </a:r>
              <a:r>
                <a:rPr lang="en-US" sz="1050" dirty="0">
                  <a:solidFill>
                    <a:schemeClr val="tx1"/>
                  </a:solidFill>
                </a:rPr>
                <a:t> to own the property</a:t>
              </a:r>
            </a:p>
          </p:txBody>
        </p:sp>
        <p:sp>
          <p:nvSpPr>
            <p:cNvPr id="111" name="Rectangle 110">
              <a:extLst>
                <a:ext uri="{FF2B5EF4-FFF2-40B4-BE49-F238E27FC236}">
                  <a16:creationId xmlns="" xmlns:a16="http://schemas.microsoft.com/office/drawing/2014/main" id="{031441C8-2C88-421A-DDCD-A57E694C4F26}"/>
                </a:ext>
              </a:extLst>
            </p:cNvPr>
            <p:cNvSpPr/>
            <p:nvPr/>
          </p:nvSpPr>
          <p:spPr>
            <a:xfrm>
              <a:off x="6779706" y="1276873"/>
              <a:ext cx="1448208" cy="2460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b="1" dirty="0">
                  <a:solidFill>
                    <a:schemeClr val="tx1"/>
                  </a:solidFill>
                </a:rPr>
                <a:t>Convince</a:t>
              </a:r>
              <a:r>
                <a:rPr lang="en-US" sz="1050" dirty="0">
                  <a:solidFill>
                    <a:schemeClr val="tx1"/>
                  </a:solidFill>
                </a:rPr>
                <a:t> to make a booking</a:t>
              </a:r>
            </a:p>
          </p:txBody>
        </p:sp>
        <p:sp>
          <p:nvSpPr>
            <p:cNvPr id="112" name="Rectangle 111">
              <a:extLst>
                <a:ext uri="{FF2B5EF4-FFF2-40B4-BE49-F238E27FC236}">
                  <a16:creationId xmlns="" xmlns:a16="http://schemas.microsoft.com/office/drawing/2014/main" id="{432F7ADF-00D8-0949-BC5B-368681A24B89}"/>
                </a:ext>
              </a:extLst>
            </p:cNvPr>
            <p:cNvSpPr/>
            <p:nvPr/>
          </p:nvSpPr>
          <p:spPr>
            <a:xfrm>
              <a:off x="8292659" y="1260482"/>
              <a:ext cx="1588531" cy="2460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>
                  <a:solidFill>
                    <a:schemeClr val="tx1"/>
                  </a:solidFill>
                </a:rPr>
                <a:t>Create comfort and </a:t>
              </a:r>
              <a:r>
                <a:rPr lang="en-US" sz="1050" b="1" dirty="0">
                  <a:solidFill>
                    <a:schemeClr val="tx1"/>
                  </a:solidFill>
                </a:rPr>
                <a:t>resolve</a:t>
              </a:r>
              <a:r>
                <a:rPr lang="en-US" sz="1050" dirty="0">
                  <a:solidFill>
                    <a:schemeClr val="tx1"/>
                  </a:solidFill>
                </a:rPr>
                <a:t> hesitation</a:t>
              </a:r>
            </a:p>
          </p:txBody>
        </p:sp>
        <p:sp>
          <p:nvSpPr>
            <p:cNvPr id="115" name="Rectangle 114">
              <a:extLst>
                <a:ext uri="{FF2B5EF4-FFF2-40B4-BE49-F238E27FC236}">
                  <a16:creationId xmlns="" xmlns:a16="http://schemas.microsoft.com/office/drawing/2014/main" id="{DA6C864F-76ED-5D10-37B8-A6D9B0AFDAC9}"/>
                </a:ext>
              </a:extLst>
            </p:cNvPr>
            <p:cNvSpPr/>
            <p:nvPr/>
          </p:nvSpPr>
          <p:spPr>
            <a:xfrm>
              <a:off x="9907257" y="1215660"/>
              <a:ext cx="1588531" cy="2460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>
                  <a:solidFill>
                    <a:schemeClr val="tx1"/>
                  </a:solidFill>
                </a:rPr>
                <a:t>Get new leads or upsale</a:t>
              </a:r>
            </a:p>
          </p:txBody>
        </p:sp>
        <p:sp>
          <p:nvSpPr>
            <p:cNvPr id="126" name="Rectangle 125">
              <a:extLst>
                <a:ext uri="{FF2B5EF4-FFF2-40B4-BE49-F238E27FC236}">
                  <a16:creationId xmlns="" xmlns:a16="http://schemas.microsoft.com/office/drawing/2014/main" id="{66AA0541-DED5-7178-74ED-3431116A728F}"/>
                </a:ext>
              </a:extLst>
            </p:cNvPr>
            <p:cNvSpPr/>
            <p:nvPr/>
          </p:nvSpPr>
          <p:spPr>
            <a:xfrm>
              <a:off x="6833897" y="4248328"/>
              <a:ext cx="1394017" cy="57159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indent="-144000">
                <a:buClr>
                  <a:srgbClr val="7030A0"/>
                </a:buClr>
                <a:buFont typeface="Wingdings" panose="05000000000000000000" pitchFamily="2" charset="2"/>
                <a:buChar char="§"/>
              </a:pPr>
              <a:r>
                <a:rPr lang="en-US" sz="900" dirty="0">
                  <a:solidFill>
                    <a:schemeClr val="bg2">
                      <a:lumMod val="25000"/>
                    </a:schemeClr>
                  </a:solidFill>
                </a:rPr>
                <a:t>Expected deals</a:t>
              </a:r>
            </a:p>
            <a:p>
              <a:pPr indent="-144000">
                <a:buClr>
                  <a:srgbClr val="7030A0"/>
                </a:buClr>
                <a:buFont typeface="Wingdings" panose="05000000000000000000" pitchFamily="2" charset="2"/>
                <a:buChar char="§"/>
              </a:pPr>
              <a:endParaRPr lang="en-US" sz="900" dirty="0">
                <a:solidFill>
                  <a:schemeClr val="bg2">
                    <a:lumMod val="25000"/>
                  </a:schemeClr>
                </a:solidFill>
              </a:endParaRPr>
            </a:p>
            <a:p>
              <a:pPr indent="-144000">
                <a:buClr>
                  <a:srgbClr val="7030A0"/>
                </a:buClr>
                <a:buFont typeface="Wingdings" panose="05000000000000000000" pitchFamily="2" charset="2"/>
                <a:buChar char="§"/>
              </a:pPr>
              <a:endParaRPr lang="en-US" sz="900" dirty="0">
                <a:solidFill>
                  <a:schemeClr val="bg2">
                    <a:lumMod val="25000"/>
                  </a:schemeClr>
                </a:solidFill>
              </a:endParaRPr>
            </a:p>
          </p:txBody>
        </p:sp>
        <p:sp>
          <p:nvSpPr>
            <p:cNvPr id="130" name="Rectangle 129">
              <a:extLst>
                <a:ext uri="{FF2B5EF4-FFF2-40B4-BE49-F238E27FC236}">
                  <a16:creationId xmlns="" xmlns:a16="http://schemas.microsoft.com/office/drawing/2014/main" id="{66694206-FF9F-E9E1-6C91-22B7AC75EBA8}"/>
                </a:ext>
              </a:extLst>
            </p:cNvPr>
            <p:cNvSpPr/>
            <p:nvPr/>
          </p:nvSpPr>
          <p:spPr>
            <a:xfrm>
              <a:off x="8317375" y="5670070"/>
              <a:ext cx="1550567" cy="57159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900" b="1" dirty="0">
                  <a:solidFill>
                    <a:schemeClr val="bg2">
                      <a:lumMod val="25000"/>
                    </a:schemeClr>
                  </a:solidFill>
                </a:rPr>
                <a:t>T</a:t>
              </a:r>
              <a:r>
                <a:rPr lang="en-US" sz="900" dirty="0">
                  <a:solidFill>
                    <a:schemeClr val="bg2">
                      <a:lumMod val="25000"/>
                    </a:schemeClr>
                  </a:solidFill>
                </a:rPr>
                <a:t>: Lose client by making small mistakes, lose property offer</a:t>
              </a:r>
            </a:p>
            <a:p>
              <a:r>
                <a:rPr lang="en-US" sz="900" b="1" dirty="0">
                  <a:solidFill>
                    <a:schemeClr val="bg2">
                      <a:lumMod val="25000"/>
                    </a:schemeClr>
                  </a:solidFill>
                </a:rPr>
                <a:t>O</a:t>
              </a:r>
              <a:r>
                <a:rPr lang="en-US" sz="900" dirty="0">
                  <a:solidFill>
                    <a:schemeClr val="bg2">
                      <a:lumMod val="25000"/>
                    </a:schemeClr>
                  </a:solidFill>
                </a:rPr>
                <a:t>: Make friends with client</a:t>
              </a:r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="" xmlns:a16="http://schemas.microsoft.com/office/drawing/2014/main" id="{269DC6E4-626A-0E53-D198-1B3EB65DD652}"/>
                </a:ext>
              </a:extLst>
            </p:cNvPr>
            <p:cNvSpPr/>
            <p:nvPr/>
          </p:nvSpPr>
          <p:spPr>
            <a:xfrm>
              <a:off x="9945221" y="5670070"/>
              <a:ext cx="1550567" cy="57159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900" b="1" dirty="0">
                  <a:solidFill>
                    <a:schemeClr val="bg2">
                      <a:lumMod val="25000"/>
                    </a:schemeClr>
                  </a:solidFill>
                </a:rPr>
                <a:t>T</a:t>
              </a:r>
              <a:r>
                <a:rPr lang="en-US" sz="900" dirty="0">
                  <a:solidFill>
                    <a:schemeClr val="bg2">
                      <a:lumMod val="25000"/>
                    </a:schemeClr>
                  </a:solidFill>
                </a:rPr>
                <a:t>: Loss of relationship if failing to support</a:t>
              </a:r>
            </a:p>
            <a:p>
              <a:r>
                <a:rPr lang="en-US" sz="900" b="1" dirty="0">
                  <a:solidFill>
                    <a:schemeClr val="bg2">
                      <a:lumMod val="25000"/>
                    </a:schemeClr>
                  </a:solidFill>
                </a:rPr>
                <a:t>O</a:t>
              </a:r>
              <a:r>
                <a:rPr lang="en-US" sz="900" dirty="0">
                  <a:solidFill>
                    <a:schemeClr val="bg2">
                      <a:lumMod val="25000"/>
                    </a:schemeClr>
                  </a:solidFill>
                </a:rPr>
                <a:t>: Get recommendation or another order</a:t>
              </a:r>
            </a:p>
          </p:txBody>
        </p:sp>
      </p:grpSp>
      <p:pic>
        <p:nvPicPr>
          <p:cNvPr id="7" name="Picture 6" descr="A black background with purple and blue text&#10;&#10;Description automatically generated">
            <a:hlinkClick r:id="rId8"/>
            <a:extLst>
              <a:ext uri="{FF2B5EF4-FFF2-40B4-BE49-F238E27FC236}">
                <a16:creationId xmlns="" xmlns:a16="http://schemas.microsoft.com/office/drawing/2014/main" id="{82A1F930-60CB-62E9-93BA-F6272B1AD783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2812" y="26994"/>
            <a:ext cx="1331726" cy="369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755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6008624"/>
              </p:ext>
            </p:extLst>
          </p:nvPr>
        </p:nvGraphicFramePr>
        <p:xfrm>
          <a:off x="618671" y="465138"/>
          <a:ext cx="3987800" cy="2110740"/>
        </p:xfrm>
        <a:graphic>
          <a:graphicData uri="http://schemas.openxmlformats.org/drawingml/2006/table">
            <a:tbl>
              <a:tblPr/>
              <a:tblGrid>
                <a:gridCol w="3987800"/>
              </a:tblGrid>
              <a:tr h="533400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</a:rPr>
                        <a:t>Don’t Start from Scratch. Start Smart.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License: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This template is licensed for personal or business use only.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Redistribution, resale, or unauthorized duplication is prohibited.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Support &amp; More Templates: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Find more ready-to-use templates at our website.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sng" strike="noStrike" dirty="0">
                          <a:solidFill>
                            <a:srgbClr val="1155CC"/>
                          </a:solidFill>
                          <a:effectLst/>
                          <a:latin typeface="Arial" panose="020B0604020202020204" pitchFamily="34" charset="0"/>
                          <a:hlinkClick r:id="rId2"/>
                        </a:rPr>
                        <a:t>🌐 https://all-templates.com</a:t>
                      </a:r>
                      <a:endParaRPr lang="en-US" sz="1100" b="0" i="0" u="sng" strike="noStrike" dirty="0">
                        <a:solidFill>
                          <a:srgbClr val="1155CC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2051" name="Picture 1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671" y="465614"/>
            <a:ext cx="1584325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4116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9454</TotalTime>
  <Words>199</Words>
  <Application>Microsoft Office PowerPoint</Application>
  <PresentationFormat>Widescreen</PresentationFormat>
  <Paragraphs>49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All-Templates</dc:creator>
  <cp:lastModifiedBy>John C</cp:lastModifiedBy>
  <cp:revision>12</cp:revision>
  <dcterms:created xsi:type="dcterms:W3CDTF">2023-07-28T10:31:18Z</dcterms:created>
  <dcterms:modified xsi:type="dcterms:W3CDTF">2025-06-10T09:11:56Z</dcterms:modified>
</cp:coreProperties>
</file>